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1" r:id="rId2"/>
    <p:sldId id="257" r:id="rId3"/>
    <p:sldId id="297" r:id="rId4"/>
    <p:sldId id="309" r:id="rId5"/>
    <p:sldId id="268" r:id="rId6"/>
    <p:sldId id="278" r:id="rId7"/>
    <p:sldId id="279" r:id="rId8"/>
    <p:sldId id="280" r:id="rId9"/>
    <p:sldId id="281" r:id="rId10"/>
    <p:sldId id="282" r:id="rId11"/>
    <p:sldId id="306" r:id="rId12"/>
    <p:sldId id="264" r:id="rId13"/>
    <p:sldId id="265" r:id="rId14"/>
    <p:sldId id="307" r:id="rId15"/>
    <p:sldId id="262" r:id="rId16"/>
    <p:sldId id="308" r:id="rId17"/>
    <p:sldId id="266" r:id="rId18"/>
    <p:sldId id="267" r:id="rId19"/>
    <p:sldId id="275" r:id="rId20"/>
    <p:sldId id="283" r:id="rId21"/>
    <p:sldId id="284" r:id="rId22"/>
    <p:sldId id="285" r:id="rId23"/>
    <p:sldId id="311" r:id="rId24"/>
    <p:sldId id="293" r:id="rId25"/>
    <p:sldId id="296" r:id="rId26"/>
    <p:sldId id="295" r:id="rId27"/>
    <p:sldId id="288" r:id="rId28"/>
    <p:sldId id="294" r:id="rId29"/>
    <p:sldId id="289" r:id="rId30"/>
    <p:sldId id="301" r:id="rId31"/>
    <p:sldId id="292" r:id="rId32"/>
    <p:sldId id="290" r:id="rId33"/>
    <p:sldId id="310" r:id="rId34"/>
    <p:sldId id="287" r:id="rId35"/>
    <p:sldId id="291" r:id="rId36"/>
    <p:sldId id="302" r:id="rId37"/>
    <p:sldId id="304" r:id="rId38"/>
    <p:sldId id="303" r:id="rId39"/>
    <p:sldId id="305" r:id="rId40"/>
    <p:sldId id="300" r:id="rId41"/>
    <p:sldId id="299" r:id="rId42"/>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BCE3"/>
    <a:srgbClr val="FFE546"/>
    <a:srgbClr val="FFFFFF"/>
    <a:srgbClr val="2CAC95"/>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DCD45-30B5-45D9-BC88-AF2EEB272188}" v="2091" dt="2023-06-05T21:43:37.662"/>
    <p1510:client id="{4F55306E-F92E-2806-A7F1-F54D09232A8B}" v="1" dt="2023-06-05T14:08:57.379"/>
    <p1510:client id="{527A8093-C21E-445A-8A28-1B94571A97EF}" v="7523" dt="2023-06-06T00:41:14.105"/>
    <p1510:client id="{8F021311-D4BE-47B8-8036-BFC6BC1A04D3}" v="1065" dt="2023-06-06T07:51:03.459"/>
    <p1510:client id="{F7254E7E-BC6C-D03C-E693-39286E7BF1B8}" v="14" dt="2023-06-05T14:25:41.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346" autoAdjust="0"/>
  </p:normalViewPr>
  <p:slideViewPr>
    <p:cSldViewPr snapToGrid="0">
      <p:cViewPr varScale="1">
        <p:scale>
          <a:sx n="45" d="100"/>
          <a:sy n="45" d="100"/>
        </p:scale>
        <p:origin x="1800" y="43"/>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Barone" userId="2a96d56e-3395-4dc3-9639-47bcd67e14e2" providerId="ADAL" clId="{2B2DCD45-30B5-45D9-BC88-AF2EEB272188}"/>
    <pc:docChg chg="undo redo custSel addSld delSld modSld sldOrd">
      <pc:chgData name="Lorenzo Barone" userId="2a96d56e-3395-4dc3-9639-47bcd67e14e2" providerId="ADAL" clId="{2B2DCD45-30B5-45D9-BC88-AF2EEB272188}" dt="2023-06-05T21:43:37.662" v="2096" actId="20577"/>
      <pc:docMkLst>
        <pc:docMk/>
      </pc:docMkLst>
      <pc:sldChg chg="modSp mod modNotesTx">
        <pc:chgData name="Lorenzo Barone" userId="2a96d56e-3395-4dc3-9639-47bcd67e14e2" providerId="ADAL" clId="{2B2DCD45-30B5-45D9-BC88-AF2EEB272188}" dt="2023-06-05T21:41:42.638" v="2052" actId="20577"/>
        <pc:sldMkLst>
          <pc:docMk/>
          <pc:sldMk cId="3357386506" sldId="288"/>
        </pc:sldMkLst>
        <pc:spChg chg="mod">
          <ac:chgData name="Lorenzo Barone" userId="2a96d56e-3395-4dc3-9639-47bcd67e14e2" providerId="ADAL" clId="{2B2DCD45-30B5-45D9-BC88-AF2EEB272188}" dt="2023-06-05T15:07:32.487" v="7" actId="20577"/>
          <ac:spMkLst>
            <pc:docMk/>
            <pc:sldMk cId="3357386506" sldId="288"/>
            <ac:spMk id="2" creationId="{6235A11F-F777-297D-1953-7906868A314F}"/>
          </ac:spMkLst>
        </pc:spChg>
      </pc:sldChg>
      <pc:sldChg chg="modSp mod modNotesTx">
        <pc:chgData name="Lorenzo Barone" userId="2a96d56e-3395-4dc3-9639-47bcd67e14e2" providerId="ADAL" clId="{2B2DCD45-30B5-45D9-BC88-AF2EEB272188}" dt="2023-06-05T21:41:46.828" v="2062" actId="20577"/>
        <pc:sldMkLst>
          <pc:docMk/>
          <pc:sldMk cId="3459082268" sldId="289"/>
        </pc:sldMkLst>
        <pc:spChg chg="mod">
          <ac:chgData name="Lorenzo Barone" userId="2a96d56e-3395-4dc3-9639-47bcd67e14e2" providerId="ADAL" clId="{2B2DCD45-30B5-45D9-BC88-AF2EEB272188}" dt="2023-06-05T15:07:40.759" v="17" actId="20577"/>
          <ac:spMkLst>
            <pc:docMk/>
            <pc:sldMk cId="3459082268" sldId="289"/>
            <ac:spMk id="2" creationId="{915E0023-4ECA-1511-F123-7E6F3C7F11F0}"/>
          </ac:spMkLst>
        </pc:spChg>
      </pc:sldChg>
      <pc:sldChg chg="addSp delSp modSp mod modNotesTx">
        <pc:chgData name="Lorenzo Barone" userId="2a96d56e-3395-4dc3-9639-47bcd67e14e2" providerId="ADAL" clId="{2B2DCD45-30B5-45D9-BC88-AF2EEB272188}" dt="2023-06-05T21:43:37.662" v="2096" actId="20577"/>
        <pc:sldMkLst>
          <pc:docMk/>
          <pc:sldMk cId="17112033" sldId="290"/>
        </pc:sldMkLst>
        <pc:spChg chg="mod">
          <ac:chgData name="Lorenzo Barone" userId="2a96d56e-3395-4dc3-9639-47bcd67e14e2" providerId="ADAL" clId="{2B2DCD45-30B5-45D9-BC88-AF2EEB272188}" dt="2023-06-05T15:07:51.058" v="19" actId="20577"/>
          <ac:spMkLst>
            <pc:docMk/>
            <pc:sldMk cId="17112033" sldId="290"/>
            <ac:spMk id="2" creationId="{30D8F35B-40B1-D4BA-67C4-742D865D9854}"/>
          </ac:spMkLst>
        </pc:spChg>
        <pc:spChg chg="add del mod">
          <ac:chgData name="Lorenzo Barone" userId="2a96d56e-3395-4dc3-9639-47bcd67e14e2" providerId="ADAL" clId="{2B2DCD45-30B5-45D9-BC88-AF2EEB272188}" dt="2023-06-05T16:22:52.101" v="100" actId="478"/>
          <ac:spMkLst>
            <pc:docMk/>
            <pc:sldMk cId="17112033" sldId="290"/>
            <ac:spMk id="6" creationId="{B103BB5F-C298-4DF7-B210-BBD9577118A1}"/>
          </ac:spMkLst>
        </pc:spChg>
        <pc:spChg chg="mod">
          <ac:chgData name="Lorenzo Barone" userId="2a96d56e-3395-4dc3-9639-47bcd67e14e2" providerId="ADAL" clId="{2B2DCD45-30B5-45D9-BC88-AF2EEB272188}" dt="2023-06-05T16:29:38.803" v="131" actId="20577"/>
          <ac:spMkLst>
            <pc:docMk/>
            <pc:sldMk cId="17112033" sldId="290"/>
            <ac:spMk id="8" creationId="{E2A7B14F-091E-7566-9009-507E032BB0B5}"/>
          </ac:spMkLst>
        </pc:spChg>
      </pc:sldChg>
      <pc:sldChg chg="addSp delSp modSp mod modNotesTx">
        <pc:chgData name="Lorenzo Barone" userId="2a96d56e-3395-4dc3-9639-47bcd67e14e2" providerId="ADAL" clId="{2B2DCD45-30B5-45D9-BC88-AF2EEB272188}" dt="2023-06-05T21:43:15.902" v="2082" actId="20577"/>
        <pc:sldMkLst>
          <pc:docMk/>
          <pc:sldMk cId="2560293799" sldId="292"/>
        </pc:sldMkLst>
        <pc:spChg chg="mod">
          <ac:chgData name="Lorenzo Barone" userId="2a96d56e-3395-4dc3-9639-47bcd67e14e2" providerId="ADAL" clId="{2B2DCD45-30B5-45D9-BC88-AF2EEB272188}" dt="2023-06-05T16:19:00.229" v="64" actId="20577"/>
          <ac:spMkLst>
            <pc:docMk/>
            <pc:sldMk cId="2560293799" sldId="292"/>
            <ac:spMk id="2" creationId="{915E0023-4ECA-1511-F123-7E6F3C7F11F0}"/>
          </ac:spMkLst>
        </pc:spChg>
        <pc:spChg chg="mod">
          <ac:chgData name="Lorenzo Barone" userId="2a96d56e-3395-4dc3-9639-47bcd67e14e2" providerId="ADAL" clId="{2B2DCD45-30B5-45D9-BC88-AF2EEB272188}" dt="2023-06-05T19:11:13.473" v="1216" actId="20577"/>
          <ac:spMkLst>
            <pc:docMk/>
            <pc:sldMk cId="2560293799" sldId="292"/>
            <ac:spMk id="5" creationId="{AADA145E-A039-6A97-5BF9-280F4B65F794}"/>
          </ac:spMkLst>
        </pc:spChg>
        <pc:spChg chg="del mod">
          <ac:chgData name="Lorenzo Barone" userId="2a96d56e-3395-4dc3-9639-47bcd67e14e2" providerId="ADAL" clId="{2B2DCD45-30B5-45D9-BC88-AF2EEB272188}" dt="2023-06-05T17:26:00.258" v="315"/>
          <ac:spMkLst>
            <pc:docMk/>
            <pc:sldMk cId="2560293799" sldId="292"/>
            <ac:spMk id="6" creationId="{3851DA15-4DBD-920A-8A61-5417F8895BC4}"/>
          </ac:spMkLst>
        </pc:spChg>
        <pc:picChg chg="add mod">
          <ac:chgData name="Lorenzo Barone" userId="2a96d56e-3395-4dc3-9639-47bcd67e14e2" providerId="ADAL" clId="{2B2DCD45-30B5-45D9-BC88-AF2EEB272188}" dt="2023-06-05T16:18:07.102" v="53"/>
          <ac:picMkLst>
            <pc:docMk/>
            <pc:sldMk cId="2560293799" sldId="292"/>
            <ac:picMk id="3" creationId="{30A47FC1-F4D1-4DE7-5B30-F16ECC738334}"/>
          </ac:picMkLst>
        </pc:picChg>
      </pc:sldChg>
      <pc:sldChg chg="addSp delSp modSp mod modNotesTx">
        <pc:chgData name="Lorenzo Barone" userId="2a96d56e-3395-4dc3-9639-47bcd67e14e2" providerId="ADAL" clId="{2B2DCD45-30B5-45D9-BC88-AF2EEB272188}" dt="2023-06-05T21:40:52.630" v="2025" actId="20577"/>
        <pc:sldMkLst>
          <pc:docMk/>
          <pc:sldMk cId="859836973" sldId="293"/>
        </pc:sldMkLst>
        <pc:spChg chg="mod">
          <ac:chgData name="Lorenzo Barone" userId="2a96d56e-3395-4dc3-9639-47bcd67e14e2" providerId="ADAL" clId="{2B2DCD45-30B5-45D9-BC88-AF2EEB272188}" dt="2023-06-05T16:03:59.053" v="29" actId="1076"/>
          <ac:spMkLst>
            <pc:docMk/>
            <pc:sldMk cId="859836973" sldId="293"/>
            <ac:spMk id="2" creationId="{D1516487-6E4A-2390-F386-E3338CEA0D9C}"/>
          </ac:spMkLst>
        </pc:spChg>
        <pc:spChg chg="del">
          <ac:chgData name="Lorenzo Barone" userId="2a96d56e-3395-4dc3-9639-47bcd67e14e2" providerId="ADAL" clId="{2B2DCD45-30B5-45D9-BC88-AF2EEB272188}" dt="2023-06-05T16:03:26.072" v="26" actId="22"/>
          <ac:spMkLst>
            <pc:docMk/>
            <pc:sldMk cId="859836973" sldId="293"/>
            <ac:spMk id="3" creationId="{6550060E-D1CA-2CFC-8E02-51CB7AC1FAFA}"/>
          </ac:spMkLst>
        </pc:spChg>
        <pc:spChg chg="add del mod">
          <ac:chgData name="Lorenzo Barone" userId="2a96d56e-3395-4dc3-9639-47bcd67e14e2" providerId="ADAL" clId="{2B2DCD45-30B5-45D9-BC88-AF2EEB272188}" dt="2023-06-05T16:09:40.780" v="48" actId="22"/>
          <ac:spMkLst>
            <pc:docMk/>
            <pc:sldMk cId="859836973" sldId="293"/>
            <ac:spMk id="7" creationId="{D5F95EC6-6727-EC61-B3D2-D8D636866BB8}"/>
          </ac:spMkLst>
        </pc:spChg>
        <pc:spChg chg="add del mod">
          <ac:chgData name="Lorenzo Barone" userId="2a96d56e-3395-4dc3-9639-47bcd67e14e2" providerId="ADAL" clId="{2B2DCD45-30B5-45D9-BC88-AF2EEB272188}" dt="2023-06-05T18:05:25.469" v="994" actId="22"/>
          <ac:spMkLst>
            <pc:docMk/>
            <pc:sldMk cId="859836973" sldId="293"/>
            <ac:spMk id="11" creationId="{3A596259-A570-8C84-6BB7-9980A5F5C0DF}"/>
          </ac:spMkLst>
        </pc:spChg>
        <pc:spChg chg="add del mod">
          <ac:chgData name="Lorenzo Barone" userId="2a96d56e-3395-4dc3-9639-47bcd67e14e2" providerId="ADAL" clId="{2B2DCD45-30B5-45D9-BC88-AF2EEB272188}" dt="2023-06-05T18:06:03.861" v="998" actId="478"/>
          <ac:spMkLst>
            <pc:docMk/>
            <pc:sldMk cId="859836973" sldId="293"/>
            <ac:spMk id="15" creationId="{927CE04C-80E5-C24B-E68E-E9F8F7DFF4E5}"/>
          </ac:spMkLst>
        </pc:spChg>
        <pc:spChg chg="add mod">
          <ac:chgData name="Lorenzo Barone" userId="2a96d56e-3395-4dc3-9639-47bcd67e14e2" providerId="ADAL" clId="{2B2DCD45-30B5-45D9-BC88-AF2EEB272188}" dt="2023-06-05T18:07:29.644" v="1004" actId="14100"/>
          <ac:spMkLst>
            <pc:docMk/>
            <pc:sldMk cId="859836973" sldId="293"/>
            <ac:spMk id="18" creationId="{95D4E421-52FD-8ACE-13B6-D7F965A2D7FB}"/>
          </ac:spMkLst>
        </pc:spChg>
        <pc:spChg chg="add del mod">
          <ac:chgData name="Lorenzo Barone" userId="2a96d56e-3395-4dc3-9639-47bcd67e14e2" providerId="ADAL" clId="{2B2DCD45-30B5-45D9-BC88-AF2EEB272188}" dt="2023-06-05T19:12:47.806" v="1219"/>
          <ac:spMkLst>
            <pc:docMk/>
            <pc:sldMk cId="859836973" sldId="293"/>
            <ac:spMk id="21" creationId="{9203B75C-8ADB-C1B6-09ED-839E110FF372}"/>
          </ac:spMkLst>
        </pc:spChg>
        <pc:spChg chg="add mod">
          <ac:chgData name="Lorenzo Barone" userId="2a96d56e-3395-4dc3-9639-47bcd67e14e2" providerId="ADAL" clId="{2B2DCD45-30B5-45D9-BC88-AF2EEB272188}" dt="2023-06-05T21:40:01.290" v="2004" actId="20577"/>
          <ac:spMkLst>
            <pc:docMk/>
            <pc:sldMk cId="859836973" sldId="293"/>
            <ac:spMk id="22" creationId="{0293E6B3-D3D0-D3C9-F8A2-AEA52CC5E3BE}"/>
          </ac:spMkLst>
        </pc:spChg>
        <pc:graphicFrameChg chg="add del mod">
          <ac:chgData name="Lorenzo Barone" userId="2a96d56e-3395-4dc3-9639-47bcd67e14e2" providerId="ADAL" clId="{2B2DCD45-30B5-45D9-BC88-AF2EEB272188}" dt="2023-06-05T18:06:02.949" v="997"/>
          <ac:graphicFrameMkLst>
            <pc:docMk/>
            <pc:sldMk cId="859836973" sldId="293"/>
            <ac:graphicFrameMk id="16" creationId="{187E3AAE-7929-C13F-F782-20641F836B03}"/>
          </ac:graphicFrameMkLst>
        </pc:graphicFrameChg>
        <pc:picChg chg="add del mod ord">
          <ac:chgData name="Lorenzo Barone" userId="2a96d56e-3395-4dc3-9639-47bcd67e14e2" providerId="ADAL" clId="{2B2DCD45-30B5-45D9-BC88-AF2EEB272188}" dt="2023-06-05T16:06:50.897" v="47" actId="478"/>
          <ac:picMkLst>
            <pc:docMk/>
            <pc:sldMk cId="859836973" sldId="293"/>
            <ac:picMk id="5" creationId="{53E56537-0D37-A6C3-C750-1BFCA5520758}"/>
          </ac:picMkLst>
        </pc:picChg>
        <pc:picChg chg="add del mod ord">
          <ac:chgData name="Lorenzo Barone" userId="2a96d56e-3395-4dc3-9639-47bcd67e14e2" providerId="ADAL" clId="{2B2DCD45-30B5-45D9-BC88-AF2EEB272188}" dt="2023-06-05T18:05:23.357" v="993" actId="478"/>
          <ac:picMkLst>
            <pc:docMk/>
            <pc:sldMk cId="859836973" sldId="293"/>
            <ac:picMk id="9" creationId="{1892580F-F2AC-E2FD-46F5-100FFB05BB00}"/>
          </ac:picMkLst>
        </pc:picChg>
        <pc:picChg chg="add del mod ord">
          <ac:chgData name="Lorenzo Barone" userId="2a96d56e-3395-4dc3-9639-47bcd67e14e2" providerId="ADAL" clId="{2B2DCD45-30B5-45D9-BC88-AF2EEB272188}" dt="2023-06-05T18:07:15.679" v="999" actId="478"/>
          <ac:picMkLst>
            <pc:docMk/>
            <pc:sldMk cId="859836973" sldId="293"/>
            <ac:picMk id="13" creationId="{69921128-D2FE-36C8-6ED6-EE42AF79616A}"/>
          </ac:picMkLst>
        </pc:picChg>
        <pc:picChg chg="add mod">
          <ac:chgData name="Lorenzo Barone" userId="2a96d56e-3395-4dc3-9639-47bcd67e14e2" providerId="ADAL" clId="{2B2DCD45-30B5-45D9-BC88-AF2EEB272188}" dt="2023-06-05T18:07:22.538" v="1002" actId="1076"/>
          <ac:picMkLst>
            <pc:docMk/>
            <pc:sldMk cId="859836973" sldId="293"/>
            <ac:picMk id="20" creationId="{5105C5D2-2F07-46C5-1DE8-55E38C28BDEC}"/>
          </ac:picMkLst>
        </pc:picChg>
      </pc:sldChg>
      <pc:sldChg chg="addSp delSp modSp new mod modNotesTx">
        <pc:chgData name="Lorenzo Barone" userId="2a96d56e-3395-4dc3-9639-47bcd67e14e2" providerId="ADAL" clId="{2B2DCD45-30B5-45D9-BC88-AF2EEB272188}" dt="2023-06-05T19:26:06.538" v="1245" actId="20577"/>
        <pc:sldMkLst>
          <pc:docMk/>
          <pc:sldMk cId="1965072480" sldId="294"/>
        </pc:sldMkLst>
        <pc:spChg chg="mod">
          <ac:chgData name="Lorenzo Barone" userId="2a96d56e-3395-4dc3-9639-47bcd67e14e2" providerId="ADAL" clId="{2B2DCD45-30B5-45D9-BC88-AF2EEB272188}" dt="2023-06-05T15:56:07.890" v="23"/>
          <ac:spMkLst>
            <pc:docMk/>
            <pc:sldMk cId="1965072480" sldId="294"/>
            <ac:spMk id="2" creationId="{D3645474-D7B3-2956-ED34-69BC2333F27F}"/>
          </ac:spMkLst>
        </pc:spChg>
        <pc:spChg chg="del">
          <ac:chgData name="Lorenzo Barone" userId="2a96d56e-3395-4dc3-9639-47bcd67e14e2" providerId="ADAL" clId="{2B2DCD45-30B5-45D9-BC88-AF2EEB272188}" dt="2023-06-05T15:57:25.107" v="25" actId="22"/>
          <ac:spMkLst>
            <pc:docMk/>
            <pc:sldMk cId="1965072480" sldId="294"/>
            <ac:spMk id="3" creationId="{875E51CD-14A5-AEEC-675D-34B23CBF956D}"/>
          </ac:spMkLst>
        </pc:spChg>
        <pc:picChg chg="add mod ord">
          <ac:chgData name="Lorenzo Barone" userId="2a96d56e-3395-4dc3-9639-47bcd67e14e2" providerId="ADAL" clId="{2B2DCD45-30B5-45D9-BC88-AF2EEB272188}" dt="2023-06-05T18:43:29.068" v="1060" actId="1076"/>
          <ac:picMkLst>
            <pc:docMk/>
            <pc:sldMk cId="1965072480" sldId="294"/>
            <ac:picMk id="5" creationId="{B28B5429-C5F4-E479-E5B0-87B1F345D2A1}"/>
          </ac:picMkLst>
        </pc:picChg>
      </pc:sldChg>
      <pc:sldChg chg="addSp delSp modSp new mod modNotesTx">
        <pc:chgData name="Lorenzo Barone" userId="2a96d56e-3395-4dc3-9639-47bcd67e14e2" providerId="ADAL" clId="{2B2DCD45-30B5-45D9-BC88-AF2EEB272188}" dt="2023-06-05T21:29:45.318" v="1537" actId="20577"/>
        <pc:sldMkLst>
          <pc:docMk/>
          <pc:sldMk cId="1508355555" sldId="295"/>
        </pc:sldMkLst>
        <pc:spChg chg="mod">
          <ac:chgData name="Lorenzo Barone" userId="2a96d56e-3395-4dc3-9639-47bcd67e14e2" providerId="ADAL" clId="{2B2DCD45-30B5-45D9-BC88-AF2EEB272188}" dt="2023-06-05T15:56:00.721" v="22"/>
          <ac:spMkLst>
            <pc:docMk/>
            <pc:sldMk cId="1508355555" sldId="295"/>
            <ac:spMk id="2" creationId="{BFA09225-B099-F147-00CD-75ECA362E041}"/>
          </ac:spMkLst>
        </pc:spChg>
        <pc:spChg chg="del">
          <ac:chgData name="Lorenzo Barone" userId="2a96d56e-3395-4dc3-9639-47bcd67e14e2" providerId="ADAL" clId="{2B2DCD45-30B5-45D9-BC88-AF2EEB272188}" dt="2023-06-05T15:56:55.177" v="24" actId="22"/>
          <ac:spMkLst>
            <pc:docMk/>
            <pc:sldMk cId="1508355555" sldId="295"/>
            <ac:spMk id="3" creationId="{33C2F8E6-7C1E-E39E-9CEA-CF085551ABC2}"/>
          </ac:spMkLst>
        </pc:spChg>
        <pc:spChg chg="add del mod">
          <ac:chgData name="Lorenzo Barone" userId="2a96d56e-3395-4dc3-9639-47bcd67e14e2" providerId="ADAL" clId="{2B2DCD45-30B5-45D9-BC88-AF2EEB272188}" dt="2023-06-05T18:43:07.968" v="1058" actId="22"/>
          <ac:spMkLst>
            <pc:docMk/>
            <pc:sldMk cId="1508355555" sldId="295"/>
            <ac:spMk id="7" creationId="{88F7437A-EB35-8945-5969-0DAB91F11C0C}"/>
          </ac:spMkLst>
        </pc:spChg>
        <pc:picChg chg="add del mod ord">
          <ac:chgData name="Lorenzo Barone" userId="2a96d56e-3395-4dc3-9639-47bcd67e14e2" providerId="ADAL" clId="{2B2DCD45-30B5-45D9-BC88-AF2EEB272188}" dt="2023-06-05T18:42:55.188" v="1053" actId="478"/>
          <ac:picMkLst>
            <pc:docMk/>
            <pc:sldMk cId="1508355555" sldId="295"/>
            <ac:picMk id="5" creationId="{AF4765F0-90F1-9D3A-FC51-5BB89C554A3E}"/>
          </ac:picMkLst>
        </pc:picChg>
        <pc:picChg chg="add del mod">
          <ac:chgData name="Lorenzo Barone" userId="2a96d56e-3395-4dc3-9639-47bcd67e14e2" providerId="ADAL" clId="{2B2DCD45-30B5-45D9-BC88-AF2EEB272188}" dt="2023-06-05T18:43:06.764" v="1057" actId="478"/>
          <ac:picMkLst>
            <pc:docMk/>
            <pc:sldMk cId="1508355555" sldId="295"/>
            <ac:picMk id="9" creationId="{28D0AAE3-AE2F-75AB-4740-512FF7B8A068}"/>
          </ac:picMkLst>
        </pc:picChg>
        <pc:picChg chg="add mod ord">
          <ac:chgData name="Lorenzo Barone" userId="2a96d56e-3395-4dc3-9639-47bcd67e14e2" providerId="ADAL" clId="{2B2DCD45-30B5-45D9-BC88-AF2EEB272188}" dt="2023-06-05T18:43:15.802" v="1059" actId="1076"/>
          <ac:picMkLst>
            <pc:docMk/>
            <pc:sldMk cId="1508355555" sldId="295"/>
            <ac:picMk id="11" creationId="{9E3CB03A-1693-A069-59A0-A363D027ACDD}"/>
          </ac:picMkLst>
        </pc:picChg>
      </pc:sldChg>
      <pc:sldChg chg="addSp delSp modSp new mod modNotesTx">
        <pc:chgData name="Lorenzo Barone" userId="2a96d56e-3395-4dc3-9639-47bcd67e14e2" providerId="ADAL" clId="{2B2DCD45-30B5-45D9-BC88-AF2EEB272188}" dt="2023-06-05T21:41:05.449" v="2042" actId="20577"/>
        <pc:sldMkLst>
          <pc:docMk/>
          <pc:sldMk cId="1574999559" sldId="296"/>
        </pc:sldMkLst>
        <pc:spChg chg="mod">
          <ac:chgData name="Lorenzo Barone" userId="2a96d56e-3395-4dc3-9639-47bcd67e14e2" providerId="ADAL" clId="{2B2DCD45-30B5-45D9-BC88-AF2EEB272188}" dt="2023-06-05T16:04:10.761" v="44" actId="20577"/>
          <ac:spMkLst>
            <pc:docMk/>
            <pc:sldMk cId="1574999559" sldId="296"/>
            <ac:spMk id="2" creationId="{54232B27-3F52-69B4-1742-DBA4E62E9019}"/>
          </ac:spMkLst>
        </pc:spChg>
        <pc:spChg chg="del">
          <ac:chgData name="Lorenzo Barone" userId="2a96d56e-3395-4dc3-9639-47bcd67e14e2" providerId="ADAL" clId="{2B2DCD45-30B5-45D9-BC88-AF2EEB272188}" dt="2023-06-05T16:05:22.180" v="45" actId="22"/>
          <ac:spMkLst>
            <pc:docMk/>
            <pc:sldMk cId="1574999559" sldId="296"/>
            <ac:spMk id="3" creationId="{88C81A39-B946-7E3E-5363-AAFBD6AA6851}"/>
          </ac:spMkLst>
        </pc:spChg>
        <pc:spChg chg="add del mod">
          <ac:chgData name="Lorenzo Barone" userId="2a96d56e-3395-4dc3-9639-47bcd67e14e2" providerId="ADAL" clId="{2B2DCD45-30B5-45D9-BC88-AF2EEB272188}" dt="2023-06-05T16:11:01.966" v="49" actId="22"/>
          <ac:spMkLst>
            <pc:docMk/>
            <pc:sldMk cId="1574999559" sldId="296"/>
            <ac:spMk id="7" creationId="{B7B00C55-B7A9-C47F-AED2-15106342EADE}"/>
          </ac:spMkLst>
        </pc:spChg>
        <pc:spChg chg="add mod">
          <ac:chgData name="Lorenzo Barone" userId="2a96d56e-3395-4dc3-9639-47bcd67e14e2" providerId="ADAL" clId="{2B2DCD45-30B5-45D9-BC88-AF2EEB272188}" dt="2023-06-05T21:41:05.449" v="2042" actId="20577"/>
          <ac:spMkLst>
            <pc:docMk/>
            <pc:sldMk cId="1574999559" sldId="296"/>
            <ac:spMk id="10" creationId="{497BFBA6-9CEF-B6CA-BF7A-6DC45FC2AB62}"/>
          </ac:spMkLst>
        </pc:spChg>
        <pc:picChg chg="add del mod ord">
          <ac:chgData name="Lorenzo Barone" userId="2a96d56e-3395-4dc3-9639-47bcd67e14e2" providerId="ADAL" clId="{2B2DCD45-30B5-45D9-BC88-AF2EEB272188}" dt="2023-06-05T16:06:48.235" v="46" actId="478"/>
          <ac:picMkLst>
            <pc:docMk/>
            <pc:sldMk cId="1574999559" sldId="296"/>
            <ac:picMk id="5" creationId="{6F5BA71A-2911-881A-F7EA-FB4E3A682DB8}"/>
          </ac:picMkLst>
        </pc:picChg>
        <pc:picChg chg="add mod ord">
          <ac:chgData name="Lorenzo Barone" userId="2a96d56e-3395-4dc3-9639-47bcd67e14e2" providerId="ADAL" clId="{2B2DCD45-30B5-45D9-BC88-AF2EEB272188}" dt="2023-06-05T19:13:57.727" v="1243" actId="1076"/>
          <ac:picMkLst>
            <pc:docMk/>
            <pc:sldMk cId="1574999559" sldId="296"/>
            <ac:picMk id="9" creationId="{6D4611A2-7B7B-087F-5098-D79AEBE98C17}"/>
          </ac:picMkLst>
        </pc:picChg>
      </pc:sldChg>
      <pc:sldChg chg="addSp delSp modSp new mod ord modNotesTx">
        <pc:chgData name="Lorenzo Barone" userId="2a96d56e-3395-4dc3-9639-47bcd67e14e2" providerId="ADAL" clId="{2B2DCD45-30B5-45D9-BC88-AF2EEB272188}" dt="2023-06-05T21:34:31.501" v="1818" actId="20577"/>
        <pc:sldMkLst>
          <pc:docMk/>
          <pc:sldMk cId="2242178512" sldId="301"/>
        </pc:sldMkLst>
        <pc:spChg chg="mod">
          <ac:chgData name="Lorenzo Barone" userId="2a96d56e-3395-4dc3-9639-47bcd67e14e2" providerId="ADAL" clId="{2B2DCD45-30B5-45D9-BC88-AF2EEB272188}" dt="2023-06-05T16:19:11.833" v="87" actId="20577"/>
          <ac:spMkLst>
            <pc:docMk/>
            <pc:sldMk cId="2242178512" sldId="301"/>
            <ac:spMk id="2" creationId="{641C5A8A-A1A6-FA43-EB3C-EDCF272A5211}"/>
          </ac:spMkLst>
        </pc:spChg>
        <pc:spChg chg="add del">
          <ac:chgData name="Lorenzo Barone" userId="2a96d56e-3395-4dc3-9639-47bcd67e14e2" providerId="ADAL" clId="{2B2DCD45-30B5-45D9-BC88-AF2EEB272188}" dt="2023-06-05T16:18:35.184" v="54" actId="22"/>
          <ac:spMkLst>
            <pc:docMk/>
            <pc:sldMk cId="2242178512" sldId="301"/>
            <ac:spMk id="3" creationId="{D5B80648-1DA2-A4E6-927D-11E26F5954A9}"/>
          </ac:spMkLst>
        </pc:spChg>
        <pc:spChg chg="mod">
          <ac:chgData name="Lorenzo Barone" userId="2a96d56e-3395-4dc3-9639-47bcd67e14e2" providerId="ADAL" clId="{2B2DCD45-30B5-45D9-BC88-AF2EEB272188}" dt="2023-06-05T17:15:52.039" v="267" actId="20577"/>
          <ac:spMkLst>
            <pc:docMk/>
            <pc:sldMk cId="2242178512" sldId="301"/>
            <ac:spMk id="4" creationId="{8FDD262F-A3E4-6CC6-72D0-9068BA8AB7E2}"/>
          </ac:spMkLst>
        </pc:spChg>
        <pc:picChg chg="add del mod ord">
          <ac:chgData name="Lorenzo Barone" userId="2a96d56e-3395-4dc3-9639-47bcd67e14e2" providerId="ADAL" clId="{2B2DCD45-30B5-45D9-BC88-AF2EEB272188}" dt="2023-06-05T16:17:57.779" v="52" actId="22"/>
          <ac:picMkLst>
            <pc:docMk/>
            <pc:sldMk cId="2242178512" sldId="301"/>
            <ac:picMk id="5" creationId="{AA1F7FF8-F690-5207-4F94-38A07CD37222}"/>
          </ac:picMkLst>
        </pc:picChg>
        <pc:picChg chg="add mod ord">
          <ac:chgData name="Lorenzo Barone" userId="2a96d56e-3395-4dc3-9639-47bcd67e14e2" providerId="ADAL" clId="{2B2DCD45-30B5-45D9-BC88-AF2EEB272188}" dt="2023-06-05T16:18:35.184" v="54" actId="22"/>
          <ac:picMkLst>
            <pc:docMk/>
            <pc:sldMk cId="2242178512" sldId="301"/>
            <ac:picMk id="7" creationId="{4058FDE0-DFFA-F239-9E98-B0A76FB3438C}"/>
          </ac:picMkLst>
        </pc:picChg>
      </pc:sldChg>
      <pc:sldChg chg="addSp delSp modSp add mod setBg modNotesTx">
        <pc:chgData name="Lorenzo Barone" userId="2a96d56e-3395-4dc3-9639-47bcd67e14e2" providerId="ADAL" clId="{2B2DCD45-30B5-45D9-BC88-AF2EEB272188}" dt="2023-06-05T21:15:10.889" v="1360" actId="478"/>
        <pc:sldMkLst>
          <pc:docMk/>
          <pc:sldMk cId="621308748" sldId="311"/>
        </pc:sldMkLst>
        <pc:spChg chg="mod">
          <ac:chgData name="Lorenzo Barone" userId="2a96d56e-3395-4dc3-9639-47bcd67e14e2" providerId="ADAL" clId="{2B2DCD45-30B5-45D9-BC88-AF2EEB272188}" dt="2023-06-05T21:11:36.392" v="1248"/>
          <ac:spMkLst>
            <pc:docMk/>
            <pc:sldMk cId="621308748" sldId="311"/>
            <ac:spMk id="2" creationId="{00000000-0000-0000-0000-000000000000}"/>
          </ac:spMkLst>
        </pc:spChg>
        <pc:spChg chg="add del mod">
          <ac:chgData name="Lorenzo Barone" userId="2a96d56e-3395-4dc3-9639-47bcd67e14e2" providerId="ADAL" clId="{2B2DCD45-30B5-45D9-BC88-AF2EEB272188}" dt="2023-06-05T21:11:36.392" v="1248"/>
          <ac:spMkLst>
            <pc:docMk/>
            <pc:sldMk cId="621308748" sldId="311"/>
            <ac:spMk id="3" creationId="{77C2F7E7-06AB-27E0-83AB-AEFF7546C725}"/>
          </ac:spMkLst>
        </pc:spChg>
        <pc:spChg chg="add del mod">
          <ac:chgData name="Lorenzo Barone" userId="2a96d56e-3395-4dc3-9639-47bcd67e14e2" providerId="ADAL" clId="{2B2DCD45-30B5-45D9-BC88-AF2EEB272188}" dt="2023-06-05T21:11:43.935" v="1249" actId="478"/>
          <ac:spMkLst>
            <pc:docMk/>
            <pc:sldMk cId="621308748" sldId="311"/>
            <ac:spMk id="4" creationId="{B69145DE-F9D5-5346-2CA0-D5D291843FAB}"/>
          </ac:spMkLst>
        </pc:spChg>
        <pc:picChg chg="add mod">
          <ac:chgData name="Lorenzo Barone" userId="2a96d56e-3395-4dc3-9639-47bcd67e14e2" providerId="ADAL" clId="{2B2DCD45-30B5-45D9-BC88-AF2EEB272188}" dt="2023-06-05T21:12:42.893" v="1257" actId="1076"/>
          <ac:picMkLst>
            <pc:docMk/>
            <pc:sldMk cId="621308748" sldId="311"/>
            <ac:picMk id="6" creationId="{2C70EE91-06D4-D14B-2072-96BCB1AF38E1}"/>
          </ac:picMkLst>
        </pc:picChg>
        <pc:picChg chg="add del mod">
          <ac:chgData name="Lorenzo Barone" userId="2a96d56e-3395-4dc3-9639-47bcd67e14e2" providerId="ADAL" clId="{2B2DCD45-30B5-45D9-BC88-AF2EEB272188}" dt="2023-06-05T21:15:01.995" v="1356" actId="478"/>
          <ac:picMkLst>
            <pc:docMk/>
            <pc:sldMk cId="621308748" sldId="311"/>
            <ac:picMk id="9" creationId="{090113F2-2032-C714-4004-7384EBFE4628}"/>
          </ac:picMkLst>
        </pc:picChg>
        <pc:picChg chg="add del mod">
          <ac:chgData name="Lorenzo Barone" userId="2a96d56e-3395-4dc3-9639-47bcd67e14e2" providerId="ADAL" clId="{2B2DCD45-30B5-45D9-BC88-AF2EEB272188}" dt="2023-06-05T21:15:10.889" v="1360" actId="478"/>
          <ac:picMkLst>
            <pc:docMk/>
            <pc:sldMk cId="621308748" sldId="311"/>
            <ac:picMk id="11" creationId="{DE3FD26A-7F44-64F7-00FB-75108F75B819}"/>
          </ac:picMkLst>
        </pc:picChg>
      </pc:sldChg>
      <pc:sldChg chg="new del">
        <pc:chgData name="Lorenzo Barone" userId="2a96d56e-3395-4dc3-9639-47bcd67e14e2" providerId="ADAL" clId="{2B2DCD45-30B5-45D9-BC88-AF2EEB272188}" dt="2023-06-05T20:18:20.969" v="1247" actId="680"/>
        <pc:sldMkLst>
          <pc:docMk/>
          <pc:sldMk cId="1605805421" sldId="312"/>
        </pc:sldMkLst>
      </pc:sldChg>
    </pc:docChg>
  </pc:docChgLst>
  <pc:docChgLst>
    <pc:chgData name="Brigida Brunacci" userId="fc688134-4b21-4577-acb7-7167bdacab8e" providerId="ADAL" clId="{8F021311-D4BE-47B8-8036-BFC6BC1A04D3}"/>
    <pc:docChg chg="undo custSel addSld delSld modSld sldOrd">
      <pc:chgData name="Brigida Brunacci" userId="fc688134-4b21-4577-acb7-7167bdacab8e" providerId="ADAL" clId="{8F021311-D4BE-47B8-8036-BFC6BC1A04D3}" dt="2023-06-06T07:51:22.722" v="1141"/>
      <pc:docMkLst>
        <pc:docMk/>
      </pc:docMkLst>
      <pc:sldChg chg="addSp modSp mod">
        <pc:chgData name="Brigida Brunacci" userId="fc688134-4b21-4577-acb7-7167bdacab8e" providerId="ADAL" clId="{8F021311-D4BE-47B8-8036-BFC6BC1A04D3}" dt="2023-06-05T17:14:52.442" v="277" actId="14100"/>
        <pc:sldMkLst>
          <pc:docMk/>
          <pc:sldMk cId="3383649683" sldId="257"/>
        </pc:sldMkLst>
        <pc:picChg chg="add mod">
          <ac:chgData name="Brigida Brunacci" userId="fc688134-4b21-4577-acb7-7167bdacab8e" providerId="ADAL" clId="{8F021311-D4BE-47B8-8036-BFC6BC1A04D3}" dt="2023-06-05T17:14:52.442" v="277" actId="14100"/>
          <ac:picMkLst>
            <pc:docMk/>
            <pc:sldMk cId="3383649683" sldId="257"/>
            <ac:picMk id="4" creationId="{3C408392-3970-6419-F9BC-F59E26903BA5}"/>
          </ac:picMkLst>
        </pc:picChg>
        <pc:picChg chg="mod">
          <ac:chgData name="Brigida Brunacci" userId="fc688134-4b21-4577-acb7-7167bdacab8e" providerId="ADAL" clId="{8F021311-D4BE-47B8-8036-BFC6BC1A04D3}" dt="2023-06-05T17:03:36.333" v="140" actId="1076"/>
          <ac:picMkLst>
            <pc:docMk/>
            <pc:sldMk cId="3383649683" sldId="257"/>
            <ac:picMk id="19" creationId="{327A1E07-139B-73A4-F57E-4E6E9DA7B351}"/>
          </ac:picMkLst>
        </pc:picChg>
      </pc:sldChg>
      <pc:sldChg chg="delSp modSp mod modNotesTx">
        <pc:chgData name="Brigida Brunacci" userId="fc688134-4b21-4577-acb7-7167bdacab8e" providerId="ADAL" clId="{8F021311-D4BE-47B8-8036-BFC6BC1A04D3}" dt="2023-06-06T07:44:59.463" v="1093"/>
        <pc:sldMkLst>
          <pc:docMk/>
          <pc:sldMk cId="2458154018" sldId="262"/>
        </pc:sldMkLst>
        <pc:spChg chg="mod">
          <ac:chgData name="Brigida Brunacci" userId="fc688134-4b21-4577-acb7-7167bdacab8e" providerId="ADAL" clId="{8F021311-D4BE-47B8-8036-BFC6BC1A04D3}" dt="2023-06-05T17:02:00.307" v="111" actId="20577"/>
          <ac:spMkLst>
            <pc:docMk/>
            <pc:sldMk cId="2458154018" sldId="262"/>
            <ac:spMk id="2" creationId="{1515EE9D-3230-8791-FDDD-802E0F89ADBD}"/>
          </ac:spMkLst>
        </pc:spChg>
        <pc:picChg chg="del">
          <ac:chgData name="Brigida Brunacci" userId="fc688134-4b21-4577-acb7-7167bdacab8e" providerId="ADAL" clId="{8F021311-D4BE-47B8-8036-BFC6BC1A04D3}" dt="2023-06-05T16:52:51.385" v="87" actId="478"/>
          <ac:picMkLst>
            <pc:docMk/>
            <pc:sldMk cId="2458154018" sldId="262"/>
            <ac:picMk id="3" creationId="{FAA53F5E-F3B4-72AE-1EFD-F5ED0FBB1488}"/>
          </ac:picMkLst>
        </pc:picChg>
        <pc:picChg chg="mod">
          <ac:chgData name="Brigida Brunacci" userId="fc688134-4b21-4577-acb7-7167bdacab8e" providerId="ADAL" clId="{8F021311-D4BE-47B8-8036-BFC6BC1A04D3}" dt="2023-06-05T19:07:59.941" v="751" actId="1076"/>
          <ac:picMkLst>
            <pc:docMk/>
            <pc:sldMk cId="2458154018" sldId="262"/>
            <ac:picMk id="4" creationId="{A8EEFA96-035D-5E71-695A-ACB615FF0A37}"/>
          </ac:picMkLst>
        </pc:picChg>
      </pc:sldChg>
      <pc:sldChg chg="addSp delSp modSp mod ord modNotesTx">
        <pc:chgData name="Brigida Brunacci" userId="fc688134-4b21-4577-acb7-7167bdacab8e" providerId="ADAL" clId="{8F021311-D4BE-47B8-8036-BFC6BC1A04D3}" dt="2023-06-06T07:42:24.318" v="1077" actId="20577"/>
        <pc:sldMkLst>
          <pc:docMk/>
          <pc:sldMk cId="861910831" sldId="264"/>
        </pc:sldMkLst>
        <pc:spChg chg="mod">
          <ac:chgData name="Brigida Brunacci" userId="fc688134-4b21-4577-acb7-7167bdacab8e" providerId="ADAL" clId="{8F021311-D4BE-47B8-8036-BFC6BC1A04D3}" dt="2023-06-05T17:47:26.985" v="547" actId="20577"/>
          <ac:spMkLst>
            <pc:docMk/>
            <pc:sldMk cId="861910831" sldId="264"/>
            <ac:spMk id="2" creationId="{E133336D-BB62-3403-E7D1-4DC6BFAFD663}"/>
          </ac:spMkLst>
        </pc:spChg>
        <pc:spChg chg="add mod">
          <ac:chgData name="Brigida Brunacci" userId="fc688134-4b21-4577-acb7-7167bdacab8e" providerId="ADAL" clId="{8F021311-D4BE-47B8-8036-BFC6BC1A04D3}" dt="2023-06-05T19:07:29.947" v="749" actId="1076"/>
          <ac:spMkLst>
            <pc:docMk/>
            <pc:sldMk cId="861910831" sldId="264"/>
            <ac:spMk id="5" creationId="{202235DC-D2BC-2E6A-C154-C465A9E44AF1}"/>
          </ac:spMkLst>
        </pc:spChg>
        <pc:picChg chg="del">
          <ac:chgData name="Brigida Brunacci" userId="fc688134-4b21-4577-acb7-7167bdacab8e" providerId="ADAL" clId="{8F021311-D4BE-47B8-8036-BFC6BC1A04D3}" dt="2023-06-05T16:53:05.426" v="90" actId="478"/>
          <ac:picMkLst>
            <pc:docMk/>
            <pc:sldMk cId="861910831" sldId="264"/>
            <ac:picMk id="3" creationId="{A5D85EC7-B600-EC1E-44F9-7D026A5110DA}"/>
          </ac:picMkLst>
        </pc:picChg>
        <pc:picChg chg="mod">
          <ac:chgData name="Brigida Brunacci" userId="fc688134-4b21-4577-acb7-7167bdacab8e" providerId="ADAL" clId="{8F021311-D4BE-47B8-8036-BFC6BC1A04D3}" dt="2023-06-05T19:07:32.578" v="750" actId="1076"/>
          <ac:picMkLst>
            <pc:docMk/>
            <pc:sldMk cId="861910831" sldId="264"/>
            <ac:picMk id="4" creationId="{81D7969B-29CE-BD85-EBBE-D8A06222EEB8}"/>
          </ac:picMkLst>
        </pc:picChg>
      </pc:sldChg>
      <pc:sldChg chg="addSp delSp modSp mod ord modNotesTx">
        <pc:chgData name="Brigida Brunacci" userId="fc688134-4b21-4577-acb7-7167bdacab8e" providerId="ADAL" clId="{8F021311-D4BE-47B8-8036-BFC6BC1A04D3}" dt="2023-06-06T07:44:10.045" v="1089"/>
        <pc:sldMkLst>
          <pc:docMk/>
          <pc:sldMk cId="4242120756" sldId="265"/>
        </pc:sldMkLst>
        <pc:spChg chg="mod">
          <ac:chgData name="Brigida Brunacci" userId="fc688134-4b21-4577-acb7-7167bdacab8e" providerId="ADAL" clId="{8F021311-D4BE-47B8-8036-BFC6BC1A04D3}" dt="2023-06-05T17:11:00.171" v="214" actId="20577"/>
          <ac:spMkLst>
            <pc:docMk/>
            <pc:sldMk cId="4242120756" sldId="265"/>
            <ac:spMk id="2" creationId="{B92ED809-3B6E-8045-F7A3-43F4617FFC67}"/>
          </ac:spMkLst>
        </pc:spChg>
        <pc:spChg chg="add mod">
          <ac:chgData name="Brigida Brunacci" userId="fc688134-4b21-4577-acb7-7167bdacab8e" providerId="ADAL" clId="{8F021311-D4BE-47B8-8036-BFC6BC1A04D3}" dt="2023-06-05T17:11:21.795" v="217"/>
          <ac:spMkLst>
            <pc:docMk/>
            <pc:sldMk cId="4242120756" sldId="265"/>
            <ac:spMk id="5" creationId="{202235DC-D2BC-2E6A-C154-C465A9E44AF1}"/>
          </ac:spMkLst>
        </pc:spChg>
        <pc:spChg chg="add mod">
          <ac:chgData name="Brigida Brunacci" userId="fc688134-4b21-4577-acb7-7167bdacab8e" providerId="ADAL" clId="{8F021311-D4BE-47B8-8036-BFC6BC1A04D3}" dt="2023-06-05T17:44:52.175" v="512" actId="20577"/>
          <ac:spMkLst>
            <pc:docMk/>
            <pc:sldMk cId="4242120756" sldId="265"/>
            <ac:spMk id="6" creationId="{FA9862C9-C203-6411-C46F-242371B8C52D}"/>
          </ac:spMkLst>
        </pc:spChg>
        <pc:spChg chg="add mod">
          <ac:chgData name="Brigida Brunacci" userId="fc688134-4b21-4577-acb7-7167bdacab8e" providerId="ADAL" clId="{8F021311-D4BE-47B8-8036-BFC6BC1A04D3}" dt="2023-06-05T17:45:58.937" v="523" actId="1076"/>
          <ac:spMkLst>
            <pc:docMk/>
            <pc:sldMk cId="4242120756" sldId="265"/>
            <ac:spMk id="7" creationId="{97D73A9D-D189-822C-407B-4F24D7705542}"/>
          </ac:spMkLst>
        </pc:spChg>
        <pc:picChg chg="del">
          <ac:chgData name="Brigida Brunacci" userId="fc688134-4b21-4577-acb7-7167bdacab8e" providerId="ADAL" clId="{8F021311-D4BE-47B8-8036-BFC6BC1A04D3}" dt="2023-06-05T16:53:11.358" v="93" actId="478"/>
          <ac:picMkLst>
            <pc:docMk/>
            <pc:sldMk cId="4242120756" sldId="265"/>
            <ac:picMk id="3" creationId="{86CE1C3D-6195-D689-B350-068FE5BA1476}"/>
          </ac:picMkLst>
        </pc:picChg>
        <pc:picChg chg="mod">
          <ac:chgData name="Brigida Brunacci" userId="fc688134-4b21-4577-acb7-7167bdacab8e" providerId="ADAL" clId="{8F021311-D4BE-47B8-8036-BFC6BC1A04D3}" dt="2023-06-05T17:45:50.185" v="522" actId="14100"/>
          <ac:picMkLst>
            <pc:docMk/>
            <pc:sldMk cId="4242120756" sldId="265"/>
            <ac:picMk id="4" creationId="{7AA20889-AD3D-DE03-DF2F-B7AEC0362F4E}"/>
          </ac:picMkLst>
        </pc:picChg>
      </pc:sldChg>
      <pc:sldChg chg="addSp delSp modSp mod ord modNotesTx">
        <pc:chgData name="Brigida Brunacci" userId="fc688134-4b21-4577-acb7-7167bdacab8e" providerId="ADAL" clId="{8F021311-D4BE-47B8-8036-BFC6BC1A04D3}" dt="2023-06-06T07:47:09.993" v="1124" actId="6549"/>
        <pc:sldMkLst>
          <pc:docMk/>
          <pc:sldMk cId="3502209731" sldId="266"/>
        </pc:sldMkLst>
        <pc:spChg chg="mod">
          <ac:chgData name="Brigida Brunacci" userId="fc688134-4b21-4577-acb7-7167bdacab8e" providerId="ADAL" clId="{8F021311-D4BE-47B8-8036-BFC6BC1A04D3}" dt="2023-06-05T17:03:06.703" v="138" actId="20577"/>
          <ac:spMkLst>
            <pc:docMk/>
            <pc:sldMk cId="3502209731" sldId="266"/>
            <ac:spMk id="2" creationId="{7471CC5B-8A76-7667-B735-702B6D22A41D}"/>
          </ac:spMkLst>
        </pc:spChg>
        <pc:picChg chg="del">
          <ac:chgData name="Brigida Brunacci" userId="fc688134-4b21-4577-acb7-7167bdacab8e" providerId="ADAL" clId="{8F021311-D4BE-47B8-8036-BFC6BC1A04D3}" dt="2023-06-05T16:53:25.273" v="95" actId="478"/>
          <ac:picMkLst>
            <pc:docMk/>
            <pc:sldMk cId="3502209731" sldId="266"/>
            <ac:picMk id="3" creationId="{2E4F0310-2C76-16F7-C1C7-EB0397AEE161}"/>
          </ac:picMkLst>
        </pc:picChg>
        <pc:picChg chg="add del mod">
          <ac:chgData name="Brigida Brunacci" userId="fc688134-4b21-4577-acb7-7167bdacab8e" providerId="ADAL" clId="{8F021311-D4BE-47B8-8036-BFC6BC1A04D3}" dt="2023-06-05T20:18:13.893" v="965" actId="478"/>
          <ac:picMkLst>
            <pc:docMk/>
            <pc:sldMk cId="3502209731" sldId="266"/>
            <ac:picMk id="3" creationId="{A6E8B36C-E23A-5468-5689-43D00F8E0776}"/>
          </ac:picMkLst>
        </pc:picChg>
        <pc:picChg chg="mod">
          <ac:chgData name="Brigida Brunacci" userId="fc688134-4b21-4577-acb7-7167bdacab8e" providerId="ADAL" clId="{8F021311-D4BE-47B8-8036-BFC6BC1A04D3}" dt="2023-06-05T20:18:17.041" v="966" actId="1076"/>
          <ac:picMkLst>
            <pc:docMk/>
            <pc:sldMk cId="3502209731" sldId="266"/>
            <ac:picMk id="4" creationId="{BEA6EE4A-8173-9D1C-70BC-06C641199E6B}"/>
          </ac:picMkLst>
        </pc:picChg>
      </pc:sldChg>
      <pc:sldChg chg="modSp mod modNotesTx">
        <pc:chgData name="Brigida Brunacci" userId="fc688134-4b21-4577-acb7-7167bdacab8e" providerId="ADAL" clId="{8F021311-D4BE-47B8-8036-BFC6BC1A04D3}" dt="2023-06-06T07:48:29.488" v="1128" actId="20577"/>
        <pc:sldMkLst>
          <pc:docMk/>
          <pc:sldMk cId="3253418734" sldId="267"/>
        </pc:sldMkLst>
        <pc:spChg chg="mod">
          <ac:chgData name="Brigida Brunacci" userId="fc688134-4b21-4577-acb7-7167bdacab8e" providerId="ADAL" clId="{8F021311-D4BE-47B8-8036-BFC6BC1A04D3}" dt="2023-06-05T17:20:25.050" v="316" actId="20577"/>
          <ac:spMkLst>
            <pc:docMk/>
            <pc:sldMk cId="3253418734" sldId="267"/>
            <ac:spMk id="2" creationId="{4D38E2B7-EC27-91CC-833E-B0984DC2A2F6}"/>
          </ac:spMkLst>
        </pc:spChg>
        <pc:picChg chg="mod">
          <ac:chgData name="Brigida Brunacci" userId="fc688134-4b21-4577-acb7-7167bdacab8e" providerId="ADAL" clId="{8F021311-D4BE-47B8-8036-BFC6BC1A04D3}" dt="2023-06-05T17:18:06.121" v="280" actId="1076"/>
          <ac:picMkLst>
            <pc:docMk/>
            <pc:sldMk cId="3253418734" sldId="267"/>
            <ac:picMk id="3" creationId="{1E2DCD82-5063-DFF9-560F-6FC87CD09CDE}"/>
          </ac:picMkLst>
        </pc:picChg>
      </pc:sldChg>
      <pc:sldChg chg="modSp mod">
        <pc:chgData name="Brigida Brunacci" userId="fc688134-4b21-4577-acb7-7167bdacab8e" providerId="ADAL" clId="{8F021311-D4BE-47B8-8036-BFC6BC1A04D3}" dt="2023-06-05T16:50:02.268" v="83" actId="1076"/>
        <pc:sldMkLst>
          <pc:docMk/>
          <pc:sldMk cId="444959571" sldId="268"/>
        </pc:sldMkLst>
        <pc:picChg chg="mod">
          <ac:chgData name="Brigida Brunacci" userId="fc688134-4b21-4577-acb7-7167bdacab8e" providerId="ADAL" clId="{8F021311-D4BE-47B8-8036-BFC6BC1A04D3}" dt="2023-06-05T16:50:02.268" v="83" actId="1076"/>
          <ac:picMkLst>
            <pc:docMk/>
            <pc:sldMk cId="444959571" sldId="268"/>
            <ac:picMk id="3" creationId="{53B7B65B-3F8A-2B7D-C46A-F1918B87DE7E}"/>
          </ac:picMkLst>
        </pc:picChg>
      </pc:sldChg>
      <pc:sldChg chg="modSp del mod ord modNotesTx">
        <pc:chgData name="Brigida Brunacci" userId="fc688134-4b21-4577-acb7-7167bdacab8e" providerId="ADAL" clId="{8F021311-D4BE-47B8-8036-BFC6BC1A04D3}" dt="2023-06-05T20:17:50.385" v="964" actId="2696"/>
        <pc:sldMkLst>
          <pc:docMk/>
          <pc:sldMk cId="511381159" sldId="269"/>
        </pc:sldMkLst>
        <pc:spChg chg="mod">
          <ac:chgData name="Brigida Brunacci" userId="fc688134-4b21-4577-acb7-7167bdacab8e" providerId="ADAL" clId="{8F021311-D4BE-47B8-8036-BFC6BC1A04D3}" dt="2023-06-05T17:20:14.787" v="306" actId="20577"/>
          <ac:spMkLst>
            <pc:docMk/>
            <pc:sldMk cId="511381159" sldId="269"/>
            <ac:spMk id="2" creationId="{6890B85A-A2BF-64BB-C6D5-1FFBFFB4086B}"/>
          </ac:spMkLst>
        </pc:spChg>
        <pc:picChg chg="mod">
          <ac:chgData name="Brigida Brunacci" userId="fc688134-4b21-4577-acb7-7167bdacab8e" providerId="ADAL" clId="{8F021311-D4BE-47B8-8036-BFC6BC1A04D3}" dt="2023-06-05T19:08:37.909" v="754" actId="14100"/>
          <ac:picMkLst>
            <pc:docMk/>
            <pc:sldMk cId="511381159" sldId="269"/>
            <ac:picMk id="3" creationId="{33F157BE-D8C1-7E55-3689-6728F17C3849}"/>
          </ac:picMkLst>
        </pc:picChg>
      </pc:sldChg>
      <pc:sldChg chg="addSp modSp mod modNotesTx">
        <pc:chgData name="Brigida Brunacci" userId="fc688134-4b21-4577-acb7-7167bdacab8e" providerId="ADAL" clId="{8F021311-D4BE-47B8-8036-BFC6BC1A04D3}" dt="2023-06-06T07:49:13.859" v="1130" actId="20577"/>
        <pc:sldMkLst>
          <pc:docMk/>
          <pc:sldMk cId="3766725407" sldId="275"/>
        </pc:sldMkLst>
        <pc:picChg chg="add mod">
          <ac:chgData name="Brigida Brunacci" userId="fc688134-4b21-4577-acb7-7167bdacab8e" providerId="ADAL" clId="{8F021311-D4BE-47B8-8036-BFC6BC1A04D3}" dt="2023-06-05T18:28:42.915" v="668" actId="1076"/>
          <ac:picMkLst>
            <pc:docMk/>
            <pc:sldMk cId="3766725407" sldId="275"/>
            <ac:picMk id="4" creationId="{F8B4FCB5-68F0-3AA1-E1DB-194B247A52C6}"/>
          </ac:picMkLst>
        </pc:picChg>
      </pc:sldChg>
      <pc:sldChg chg="addSp modSp mod modNotesTx">
        <pc:chgData name="Brigida Brunacci" userId="fc688134-4b21-4577-acb7-7167bdacab8e" providerId="ADAL" clId="{8F021311-D4BE-47B8-8036-BFC6BC1A04D3}" dt="2023-06-06T07:50:00.116" v="1131" actId="20577"/>
        <pc:sldMkLst>
          <pc:docMk/>
          <pc:sldMk cId="622861734" sldId="283"/>
        </pc:sldMkLst>
        <pc:picChg chg="add mod">
          <ac:chgData name="Brigida Brunacci" userId="fc688134-4b21-4577-acb7-7167bdacab8e" providerId="ADAL" clId="{8F021311-D4BE-47B8-8036-BFC6BC1A04D3}" dt="2023-06-05T19:12:00.605" v="768" actId="1076"/>
          <ac:picMkLst>
            <pc:docMk/>
            <pc:sldMk cId="622861734" sldId="283"/>
            <ac:picMk id="4" creationId="{8F361920-7FAC-38D0-2402-AB94A66B3F1D}"/>
          </ac:picMkLst>
        </pc:picChg>
      </pc:sldChg>
      <pc:sldChg chg="addSp modSp mod modNotesTx">
        <pc:chgData name="Brigida Brunacci" userId="fc688134-4b21-4577-acb7-7167bdacab8e" providerId="ADAL" clId="{8F021311-D4BE-47B8-8036-BFC6BC1A04D3}" dt="2023-06-06T07:50:41.803" v="1135" actId="20577"/>
        <pc:sldMkLst>
          <pc:docMk/>
          <pc:sldMk cId="2461568008" sldId="284"/>
        </pc:sldMkLst>
        <pc:picChg chg="add mod">
          <ac:chgData name="Brigida Brunacci" userId="fc688134-4b21-4577-acb7-7167bdacab8e" providerId="ADAL" clId="{8F021311-D4BE-47B8-8036-BFC6BC1A04D3}" dt="2023-06-05T18:37:15.460" v="705" actId="1076"/>
          <ac:picMkLst>
            <pc:docMk/>
            <pc:sldMk cId="2461568008" sldId="284"/>
            <ac:picMk id="4" creationId="{1CE6DB8F-A476-46EF-F055-E6EB999B4830}"/>
          </ac:picMkLst>
        </pc:picChg>
        <pc:picChg chg="add mod">
          <ac:chgData name="Brigida Brunacci" userId="fc688134-4b21-4577-acb7-7167bdacab8e" providerId="ADAL" clId="{8F021311-D4BE-47B8-8036-BFC6BC1A04D3}" dt="2023-06-05T18:37:31.354" v="707" actId="1076"/>
          <ac:picMkLst>
            <pc:docMk/>
            <pc:sldMk cId="2461568008" sldId="284"/>
            <ac:picMk id="6" creationId="{3A51FBC7-BEB8-3462-A545-1C70F56B503A}"/>
          </ac:picMkLst>
        </pc:picChg>
      </pc:sldChg>
      <pc:sldChg chg="addSp modSp mod modNotesTx">
        <pc:chgData name="Brigida Brunacci" userId="fc688134-4b21-4577-acb7-7167bdacab8e" providerId="ADAL" clId="{8F021311-D4BE-47B8-8036-BFC6BC1A04D3}" dt="2023-06-06T07:51:22.722" v="1141"/>
        <pc:sldMkLst>
          <pc:docMk/>
          <pc:sldMk cId="377554973" sldId="285"/>
        </pc:sldMkLst>
        <pc:picChg chg="add mod">
          <ac:chgData name="Brigida Brunacci" userId="fc688134-4b21-4577-acb7-7167bdacab8e" providerId="ADAL" clId="{8F021311-D4BE-47B8-8036-BFC6BC1A04D3}" dt="2023-06-05T18:45:24.970" v="711" actId="14100"/>
          <ac:picMkLst>
            <pc:docMk/>
            <pc:sldMk cId="377554973" sldId="285"/>
            <ac:picMk id="4" creationId="{2A82C0F9-5728-FD96-B14B-E500DED4928C}"/>
          </ac:picMkLst>
        </pc:picChg>
      </pc:sldChg>
      <pc:sldChg chg="addSp delSp modSp mod">
        <pc:chgData name="Brigida Brunacci" userId="fc688134-4b21-4577-acb7-7167bdacab8e" providerId="ADAL" clId="{8F021311-D4BE-47B8-8036-BFC6BC1A04D3}" dt="2023-06-05T21:29:11.968" v="1061" actId="1076"/>
        <pc:sldMkLst>
          <pc:docMk/>
          <pc:sldMk cId="3357386506" sldId="288"/>
        </pc:sldMkLst>
        <pc:picChg chg="del">
          <ac:chgData name="Brigida Brunacci" userId="fc688134-4b21-4577-acb7-7167bdacab8e" providerId="ADAL" clId="{8F021311-D4BE-47B8-8036-BFC6BC1A04D3}" dt="2023-06-05T21:28:55.689" v="1057" actId="478"/>
          <ac:picMkLst>
            <pc:docMk/>
            <pc:sldMk cId="3357386506" sldId="288"/>
            <ac:picMk id="4" creationId="{77B4C084-BDB2-ABAF-F46C-F565107C4EAF}"/>
          </ac:picMkLst>
        </pc:picChg>
        <pc:picChg chg="add mod">
          <ac:chgData name="Brigida Brunacci" userId="fc688134-4b21-4577-acb7-7167bdacab8e" providerId="ADAL" clId="{8F021311-D4BE-47B8-8036-BFC6BC1A04D3}" dt="2023-06-05T21:29:11.968" v="1061" actId="1076"/>
          <ac:picMkLst>
            <pc:docMk/>
            <pc:sldMk cId="3357386506" sldId="288"/>
            <ac:picMk id="5" creationId="{661F5EA2-CFF2-5453-37E6-DE2D9C174AE9}"/>
          </ac:picMkLst>
        </pc:picChg>
      </pc:sldChg>
      <pc:sldChg chg="addSp delSp modSp mod">
        <pc:chgData name="Brigida Brunacci" userId="fc688134-4b21-4577-acb7-7167bdacab8e" providerId="ADAL" clId="{8F021311-D4BE-47B8-8036-BFC6BC1A04D3}" dt="2023-06-05T21:29:53.294" v="1067" actId="1076"/>
        <pc:sldMkLst>
          <pc:docMk/>
          <pc:sldMk cId="3459082268" sldId="289"/>
        </pc:sldMkLst>
        <pc:picChg chg="del mod">
          <ac:chgData name="Brigida Brunacci" userId="fc688134-4b21-4577-acb7-7167bdacab8e" providerId="ADAL" clId="{8F021311-D4BE-47B8-8036-BFC6BC1A04D3}" dt="2023-06-05T21:29:45.140" v="1063" actId="478"/>
          <ac:picMkLst>
            <pc:docMk/>
            <pc:sldMk cId="3459082268" sldId="289"/>
            <ac:picMk id="4" creationId="{E562142D-C117-ABE5-5318-1E4B9ADC63A1}"/>
          </ac:picMkLst>
        </pc:picChg>
        <pc:picChg chg="add mod">
          <ac:chgData name="Brigida Brunacci" userId="fc688134-4b21-4577-acb7-7167bdacab8e" providerId="ADAL" clId="{8F021311-D4BE-47B8-8036-BFC6BC1A04D3}" dt="2023-06-05T21:29:53.294" v="1067" actId="1076"/>
          <ac:picMkLst>
            <pc:docMk/>
            <pc:sldMk cId="3459082268" sldId="289"/>
            <ac:picMk id="5" creationId="{B94FCBC6-7198-C6CD-991E-6FCB98D332A0}"/>
          </ac:picMkLst>
        </pc:picChg>
      </pc:sldChg>
      <pc:sldChg chg="del">
        <pc:chgData name="Brigida Brunacci" userId="fc688134-4b21-4577-acb7-7167bdacab8e" providerId="ADAL" clId="{8F021311-D4BE-47B8-8036-BFC6BC1A04D3}" dt="2023-06-05T20:33:06.624" v="981" actId="2696"/>
        <pc:sldMkLst>
          <pc:docMk/>
          <pc:sldMk cId="1195032939" sldId="298"/>
        </pc:sldMkLst>
      </pc:sldChg>
      <pc:sldChg chg="addSp delSp modSp new mod">
        <pc:chgData name="Brigida Brunacci" userId="fc688134-4b21-4577-acb7-7167bdacab8e" providerId="ADAL" clId="{8F021311-D4BE-47B8-8036-BFC6BC1A04D3}" dt="2023-06-05T21:22:12.328" v="1056" actId="1076"/>
        <pc:sldMkLst>
          <pc:docMk/>
          <pc:sldMk cId="314726007" sldId="300"/>
        </pc:sldMkLst>
        <pc:spChg chg="mod">
          <ac:chgData name="Brigida Brunacci" userId="fc688134-4b21-4577-acb7-7167bdacab8e" providerId="ADAL" clId="{8F021311-D4BE-47B8-8036-BFC6BC1A04D3}" dt="2023-06-05T16:12:14.468" v="79" actId="20577"/>
          <ac:spMkLst>
            <pc:docMk/>
            <pc:sldMk cId="314726007" sldId="300"/>
            <ac:spMk id="2" creationId="{99FA386D-7C59-9434-1DE7-694ED6DFCD45}"/>
          </ac:spMkLst>
        </pc:spChg>
        <pc:spChg chg="del">
          <ac:chgData name="Brigida Brunacci" userId="fc688134-4b21-4577-acb7-7167bdacab8e" providerId="ADAL" clId="{8F021311-D4BE-47B8-8036-BFC6BC1A04D3}" dt="2023-06-05T16:11:15.654" v="52" actId="931"/>
          <ac:spMkLst>
            <pc:docMk/>
            <pc:sldMk cId="314726007" sldId="300"/>
            <ac:spMk id="3" creationId="{1343257B-6517-938A-829C-F07F29106A65}"/>
          </ac:spMkLst>
        </pc:spChg>
        <pc:picChg chg="add mod">
          <ac:chgData name="Brigida Brunacci" userId="fc688134-4b21-4577-acb7-7167bdacab8e" providerId="ADAL" clId="{8F021311-D4BE-47B8-8036-BFC6BC1A04D3}" dt="2023-06-05T21:22:12.328" v="1056" actId="1076"/>
          <ac:picMkLst>
            <pc:docMk/>
            <pc:sldMk cId="314726007" sldId="300"/>
            <ac:picMk id="5" creationId="{EBBFA95F-B809-3CA8-62C2-46CC2A3A8381}"/>
          </ac:picMkLst>
        </pc:picChg>
        <pc:picChg chg="add del mod">
          <ac:chgData name="Brigida Brunacci" userId="fc688134-4b21-4577-acb7-7167bdacab8e" providerId="ADAL" clId="{8F021311-D4BE-47B8-8036-BFC6BC1A04D3}" dt="2023-06-05T16:11:43.978" v="67" actId="478"/>
          <ac:picMkLst>
            <pc:docMk/>
            <pc:sldMk cId="314726007" sldId="300"/>
            <ac:picMk id="7" creationId="{A2B11FEA-A2B2-9EA7-C8E8-C3E4666F7BC0}"/>
          </ac:picMkLst>
        </pc:picChg>
        <pc:picChg chg="add del mod">
          <ac:chgData name="Brigida Brunacci" userId="fc688134-4b21-4577-acb7-7167bdacab8e" providerId="ADAL" clId="{8F021311-D4BE-47B8-8036-BFC6BC1A04D3}" dt="2023-06-05T16:11:43.326" v="66" actId="478"/>
          <ac:picMkLst>
            <pc:docMk/>
            <pc:sldMk cId="314726007" sldId="300"/>
            <ac:picMk id="9" creationId="{74A35630-7CB5-0167-F75C-66E6F6CE212D}"/>
          </ac:picMkLst>
        </pc:picChg>
        <pc:picChg chg="add del mod">
          <ac:chgData name="Brigida Brunacci" userId="fc688134-4b21-4577-acb7-7167bdacab8e" providerId="ADAL" clId="{8F021311-D4BE-47B8-8036-BFC6BC1A04D3}" dt="2023-06-05T16:11:42.695" v="65" actId="478"/>
          <ac:picMkLst>
            <pc:docMk/>
            <pc:sldMk cId="314726007" sldId="300"/>
            <ac:picMk id="11" creationId="{52DD35E7-AB7C-F53C-AF36-3AC614F01985}"/>
          </ac:picMkLst>
        </pc:picChg>
        <pc:picChg chg="add del mod">
          <ac:chgData name="Brigida Brunacci" userId="fc688134-4b21-4577-acb7-7167bdacab8e" providerId="ADAL" clId="{8F021311-D4BE-47B8-8036-BFC6BC1A04D3}" dt="2023-06-05T16:11:41.968" v="64" actId="478"/>
          <ac:picMkLst>
            <pc:docMk/>
            <pc:sldMk cId="314726007" sldId="300"/>
            <ac:picMk id="13" creationId="{5F98B6FA-5E71-0ADC-6B30-6FD536E0725C}"/>
          </ac:picMkLst>
        </pc:picChg>
      </pc:sldChg>
      <pc:sldChg chg="addSp delSp modSp add del mod">
        <pc:chgData name="Brigida Brunacci" userId="fc688134-4b21-4577-acb7-7167bdacab8e" providerId="ADAL" clId="{8F021311-D4BE-47B8-8036-BFC6BC1A04D3}" dt="2023-06-05T16:12:07.048" v="71" actId="47"/>
        <pc:sldMkLst>
          <pc:docMk/>
          <pc:sldMk cId="3724127813" sldId="301"/>
        </pc:sldMkLst>
        <pc:spChg chg="add mod">
          <ac:chgData name="Brigida Brunacci" userId="fc688134-4b21-4577-acb7-7167bdacab8e" providerId="ADAL" clId="{8F021311-D4BE-47B8-8036-BFC6BC1A04D3}" dt="2023-06-05T16:11:58.639" v="70" actId="478"/>
          <ac:spMkLst>
            <pc:docMk/>
            <pc:sldMk cId="3724127813" sldId="301"/>
            <ac:spMk id="4" creationId="{7067F301-2187-79F7-37DE-F0466C69E6DC}"/>
          </ac:spMkLst>
        </pc:spChg>
        <pc:picChg chg="del">
          <ac:chgData name="Brigida Brunacci" userId="fc688134-4b21-4577-acb7-7167bdacab8e" providerId="ADAL" clId="{8F021311-D4BE-47B8-8036-BFC6BC1A04D3}" dt="2023-06-05T16:11:58.639" v="70" actId="478"/>
          <ac:picMkLst>
            <pc:docMk/>
            <pc:sldMk cId="3724127813" sldId="301"/>
            <ac:picMk id="5" creationId="{EBBFA95F-B809-3CA8-62C2-46CC2A3A8381}"/>
          </ac:picMkLst>
        </pc:picChg>
      </pc:sldChg>
      <pc:sldChg chg="delSp modSp mod modNotesTx">
        <pc:chgData name="Brigida Brunacci" userId="fc688134-4b21-4577-acb7-7167bdacab8e" providerId="ADAL" clId="{8F021311-D4BE-47B8-8036-BFC6BC1A04D3}" dt="2023-06-06T07:41:23.714" v="1075"/>
        <pc:sldMkLst>
          <pc:docMk/>
          <pc:sldMk cId="3420109855" sldId="306"/>
        </pc:sldMkLst>
        <pc:spChg chg="mod">
          <ac:chgData name="Brigida Brunacci" userId="fc688134-4b21-4577-acb7-7167bdacab8e" providerId="ADAL" clId="{8F021311-D4BE-47B8-8036-BFC6BC1A04D3}" dt="2023-06-05T17:11:11.727" v="215" actId="20577"/>
          <ac:spMkLst>
            <pc:docMk/>
            <pc:sldMk cId="3420109855" sldId="306"/>
            <ac:spMk id="2" creationId="{00000000-0000-0000-0000-000000000000}"/>
          </ac:spMkLst>
        </pc:spChg>
        <pc:spChg chg="del">
          <ac:chgData name="Brigida Brunacci" userId="fc688134-4b21-4577-acb7-7167bdacab8e" providerId="ADAL" clId="{8F021311-D4BE-47B8-8036-BFC6BC1A04D3}" dt="2023-06-05T17:08:26.601" v="147" actId="478"/>
          <ac:spMkLst>
            <pc:docMk/>
            <pc:sldMk cId="3420109855" sldId="306"/>
            <ac:spMk id="5" creationId="{2CD924C4-CEA6-4C53-9CE0-EFE81D3AEF2A}"/>
          </ac:spMkLst>
        </pc:spChg>
        <pc:spChg chg="del">
          <ac:chgData name="Brigida Brunacci" userId="fc688134-4b21-4577-acb7-7167bdacab8e" providerId="ADAL" clId="{8F021311-D4BE-47B8-8036-BFC6BC1A04D3}" dt="2023-06-05T17:08:27.500" v="148" actId="478"/>
          <ac:spMkLst>
            <pc:docMk/>
            <pc:sldMk cId="3420109855" sldId="306"/>
            <ac:spMk id="6" creationId="{A68E2CDC-A674-4910-A191-AA9A83715171}"/>
          </ac:spMkLst>
        </pc:spChg>
        <pc:picChg chg="del">
          <ac:chgData name="Brigida Brunacci" userId="fc688134-4b21-4577-acb7-7167bdacab8e" providerId="ADAL" clId="{8F021311-D4BE-47B8-8036-BFC6BC1A04D3}" dt="2023-06-05T17:08:25.742" v="146" actId="478"/>
          <ac:picMkLst>
            <pc:docMk/>
            <pc:sldMk cId="3420109855" sldId="306"/>
            <ac:picMk id="4" creationId="{602DFE60-5AF5-4630-A217-7767F0671253}"/>
          </ac:picMkLst>
        </pc:picChg>
        <pc:picChg chg="mod">
          <ac:chgData name="Brigida Brunacci" userId="fc688134-4b21-4577-acb7-7167bdacab8e" providerId="ADAL" clId="{8F021311-D4BE-47B8-8036-BFC6BC1A04D3}" dt="2023-06-05T21:20:37.434" v="1044" actId="1076"/>
          <ac:picMkLst>
            <pc:docMk/>
            <pc:sldMk cId="3420109855" sldId="306"/>
            <ac:picMk id="6" creationId="{1E3804C7-6180-CCA5-C5B4-BAA0EF454F4C}"/>
          </ac:picMkLst>
        </pc:picChg>
      </pc:sldChg>
      <pc:sldChg chg="addSp modSp add mod ord modNotesTx">
        <pc:chgData name="Brigida Brunacci" userId="fc688134-4b21-4577-acb7-7167bdacab8e" providerId="ADAL" clId="{8F021311-D4BE-47B8-8036-BFC6BC1A04D3}" dt="2023-06-06T07:44:33.611" v="1090"/>
        <pc:sldMkLst>
          <pc:docMk/>
          <pc:sldMk cId="4035843747" sldId="307"/>
        </pc:sldMkLst>
        <pc:spChg chg="mod">
          <ac:chgData name="Brigida Brunacci" userId="fc688134-4b21-4577-acb7-7167bdacab8e" providerId="ADAL" clId="{8F021311-D4BE-47B8-8036-BFC6BC1A04D3}" dt="2023-06-05T21:20:27.173" v="1041" actId="1076"/>
          <ac:spMkLst>
            <pc:docMk/>
            <pc:sldMk cId="4035843747" sldId="307"/>
            <ac:spMk id="2" creationId="{00000000-0000-0000-0000-000000000000}"/>
          </ac:spMkLst>
        </pc:spChg>
        <pc:picChg chg="add mod">
          <ac:chgData name="Brigida Brunacci" userId="fc688134-4b21-4577-acb7-7167bdacab8e" providerId="ADAL" clId="{8F021311-D4BE-47B8-8036-BFC6BC1A04D3}" dt="2023-06-05T20:19:35.137" v="975" actId="1076"/>
          <ac:picMkLst>
            <pc:docMk/>
            <pc:sldMk cId="4035843747" sldId="307"/>
            <ac:picMk id="4" creationId="{D74079DB-817C-A1C9-CDAE-92A697FA5393}"/>
          </ac:picMkLst>
        </pc:picChg>
        <pc:picChg chg="mod">
          <ac:chgData name="Brigida Brunacci" userId="fc688134-4b21-4577-acb7-7167bdacab8e" providerId="ADAL" clId="{8F021311-D4BE-47B8-8036-BFC6BC1A04D3}" dt="2023-06-05T21:20:22.797" v="1040" actId="1076"/>
          <ac:picMkLst>
            <pc:docMk/>
            <pc:sldMk cId="4035843747" sldId="307"/>
            <ac:picMk id="5" creationId="{3272B2EE-EECD-C0D3-D461-84DEAA2F2CEE}"/>
          </ac:picMkLst>
        </pc:picChg>
      </pc:sldChg>
      <pc:sldChg chg="addSp modSp add mod ord">
        <pc:chgData name="Brigida Brunacci" userId="fc688134-4b21-4577-acb7-7167bdacab8e" providerId="ADAL" clId="{8F021311-D4BE-47B8-8036-BFC6BC1A04D3}" dt="2023-06-05T21:20:16.413" v="1037" actId="1076"/>
        <pc:sldMkLst>
          <pc:docMk/>
          <pc:sldMk cId="626214419" sldId="308"/>
        </pc:sldMkLst>
        <pc:spChg chg="mod">
          <ac:chgData name="Brigida Brunacci" userId="fc688134-4b21-4577-acb7-7167bdacab8e" providerId="ADAL" clId="{8F021311-D4BE-47B8-8036-BFC6BC1A04D3}" dt="2023-06-05T17:13:01.603" v="259" actId="20577"/>
          <ac:spMkLst>
            <pc:docMk/>
            <pc:sldMk cId="626214419" sldId="308"/>
            <ac:spMk id="2" creationId="{00000000-0000-0000-0000-000000000000}"/>
          </ac:spMkLst>
        </pc:spChg>
        <pc:picChg chg="add mod">
          <ac:chgData name="Brigida Brunacci" userId="fc688134-4b21-4577-acb7-7167bdacab8e" providerId="ADAL" clId="{8F021311-D4BE-47B8-8036-BFC6BC1A04D3}" dt="2023-06-05T20:19:04.376" v="970" actId="1076"/>
          <ac:picMkLst>
            <pc:docMk/>
            <pc:sldMk cId="626214419" sldId="308"/>
            <ac:picMk id="4" creationId="{4845EF25-A715-6C2C-397C-03528F1FE053}"/>
          </ac:picMkLst>
        </pc:picChg>
        <pc:picChg chg="mod">
          <ac:chgData name="Brigida Brunacci" userId="fc688134-4b21-4577-acb7-7167bdacab8e" providerId="ADAL" clId="{8F021311-D4BE-47B8-8036-BFC6BC1A04D3}" dt="2023-06-05T21:20:16.413" v="1037" actId="1076"/>
          <ac:picMkLst>
            <pc:docMk/>
            <pc:sldMk cId="626214419" sldId="308"/>
            <ac:picMk id="10" creationId="{CA7C664E-887B-C51F-43BF-AD8FFB6F84C3}"/>
          </ac:picMkLst>
        </pc:picChg>
      </pc:sldChg>
      <pc:sldChg chg="addSp modSp add mod ord">
        <pc:chgData name="Brigida Brunacci" userId="fc688134-4b21-4577-acb7-7167bdacab8e" providerId="ADAL" clId="{8F021311-D4BE-47B8-8036-BFC6BC1A04D3}" dt="2023-06-05T21:20:58.331" v="1048" actId="1076"/>
        <pc:sldMkLst>
          <pc:docMk/>
          <pc:sldMk cId="1882070604" sldId="309"/>
        </pc:sldMkLst>
        <pc:spChg chg="mod">
          <ac:chgData name="Brigida Brunacci" userId="fc688134-4b21-4577-acb7-7167bdacab8e" providerId="ADAL" clId="{8F021311-D4BE-47B8-8036-BFC6BC1A04D3}" dt="2023-06-05T17:13:28.454" v="271" actId="20577"/>
          <ac:spMkLst>
            <pc:docMk/>
            <pc:sldMk cId="1882070604" sldId="309"/>
            <ac:spMk id="2" creationId="{00000000-0000-0000-0000-000000000000}"/>
          </ac:spMkLst>
        </pc:spChg>
        <pc:picChg chg="add mod">
          <ac:chgData name="Brigida Brunacci" userId="fc688134-4b21-4577-acb7-7167bdacab8e" providerId="ADAL" clId="{8F021311-D4BE-47B8-8036-BFC6BC1A04D3}" dt="2023-06-05T20:20:11.904" v="980" actId="1076"/>
          <ac:picMkLst>
            <pc:docMk/>
            <pc:sldMk cId="1882070604" sldId="309"/>
            <ac:picMk id="4" creationId="{8B9D0719-2F0A-1F77-6364-248597486049}"/>
          </ac:picMkLst>
        </pc:picChg>
        <pc:picChg chg="mod">
          <ac:chgData name="Brigida Brunacci" userId="fc688134-4b21-4577-acb7-7167bdacab8e" providerId="ADAL" clId="{8F021311-D4BE-47B8-8036-BFC6BC1A04D3}" dt="2023-06-05T21:20:58.331" v="1048" actId="1076"/>
          <ac:picMkLst>
            <pc:docMk/>
            <pc:sldMk cId="1882070604" sldId="309"/>
            <ac:picMk id="9" creationId="{50D96C0D-D2EC-137C-F601-046085235AB4}"/>
          </ac:picMkLst>
        </pc:picChg>
      </pc:sldChg>
      <pc:sldChg chg="addSp delSp modSp mod">
        <pc:chgData name="Brigida Brunacci" userId="fc688134-4b21-4577-acb7-7167bdacab8e" providerId="ADAL" clId="{8F021311-D4BE-47B8-8036-BFC6BC1A04D3}" dt="2023-06-05T21:10:18.902" v="1023" actId="478"/>
        <pc:sldMkLst>
          <pc:docMk/>
          <pc:sldMk cId="3357121400" sldId="310"/>
        </pc:sldMkLst>
        <pc:picChg chg="add del mod">
          <ac:chgData name="Brigida Brunacci" userId="fc688134-4b21-4577-acb7-7167bdacab8e" providerId="ADAL" clId="{8F021311-D4BE-47B8-8036-BFC6BC1A04D3}" dt="2023-06-05T21:02:50.227" v="996" actId="931"/>
          <ac:picMkLst>
            <pc:docMk/>
            <pc:sldMk cId="3357121400" sldId="310"/>
            <ac:picMk id="4" creationId="{6460961D-4BFF-6FD5-7C15-12E330DEF565}"/>
          </ac:picMkLst>
        </pc:picChg>
        <pc:picChg chg="add del mod">
          <ac:chgData name="Brigida Brunacci" userId="fc688134-4b21-4577-acb7-7167bdacab8e" providerId="ADAL" clId="{8F021311-D4BE-47B8-8036-BFC6BC1A04D3}" dt="2023-06-05T21:03:57.726" v="1002" actId="478"/>
          <ac:picMkLst>
            <pc:docMk/>
            <pc:sldMk cId="3357121400" sldId="310"/>
            <ac:picMk id="6" creationId="{15697066-5705-CB1E-E4B8-2ED59A52F471}"/>
          </ac:picMkLst>
        </pc:picChg>
        <pc:picChg chg="add del mod">
          <ac:chgData name="Brigida Brunacci" userId="fc688134-4b21-4577-acb7-7167bdacab8e" providerId="ADAL" clId="{8F021311-D4BE-47B8-8036-BFC6BC1A04D3}" dt="2023-06-05T21:10:18.902" v="1023" actId="478"/>
          <ac:picMkLst>
            <pc:docMk/>
            <pc:sldMk cId="3357121400" sldId="310"/>
            <ac:picMk id="9" creationId="{507268AE-6599-CB36-D673-EDC83490B11F}"/>
          </ac:picMkLst>
        </pc:picChg>
        <pc:picChg chg="add del mod">
          <ac:chgData name="Brigida Brunacci" userId="fc688134-4b21-4577-acb7-7167bdacab8e" providerId="ADAL" clId="{8F021311-D4BE-47B8-8036-BFC6BC1A04D3}" dt="2023-06-05T21:08:23.665" v="1016" actId="478"/>
          <ac:picMkLst>
            <pc:docMk/>
            <pc:sldMk cId="3357121400" sldId="310"/>
            <ac:picMk id="11" creationId="{ED82FD7E-5D94-7FA2-6438-9D6D2FCEE820}"/>
          </ac:picMkLst>
        </pc:picChg>
        <pc:picChg chg="add del mod">
          <ac:chgData name="Brigida Brunacci" userId="fc688134-4b21-4577-acb7-7167bdacab8e" providerId="ADAL" clId="{8F021311-D4BE-47B8-8036-BFC6BC1A04D3}" dt="2023-06-05T21:10:03.930" v="1022" actId="478"/>
          <ac:picMkLst>
            <pc:docMk/>
            <pc:sldMk cId="3357121400" sldId="310"/>
            <ac:picMk id="13" creationId="{753CAB03-4A58-F62C-94B3-5A4F2DE476F1}"/>
          </ac:picMkLst>
        </pc:picChg>
      </pc:sldChg>
      <pc:sldChg chg="addSp delSp modSp mod">
        <pc:chgData name="Brigida Brunacci" userId="fc688134-4b21-4577-acb7-7167bdacab8e" providerId="ADAL" clId="{8F021311-D4BE-47B8-8036-BFC6BC1A04D3}" dt="2023-06-05T21:19:59.569" v="1033" actId="1076"/>
        <pc:sldMkLst>
          <pc:docMk/>
          <pc:sldMk cId="621308748" sldId="311"/>
        </pc:sldMkLst>
        <pc:picChg chg="mod">
          <ac:chgData name="Brigida Brunacci" userId="fc688134-4b21-4577-acb7-7167bdacab8e" providerId="ADAL" clId="{8F021311-D4BE-47B8-8036-BFC6BC1A04D3}" dt="2023-06-05T21:19:59.569" v="1033" actId="1076"/>
          <ac:picMkLst>
            <pc:docMk/>
            <pc:sldMk cId="621308748" sldId="311"/>
            <ac:picMk id="4" creationId="{708CEB00-5849-567D-2504-E368F91582E1}"/>
          </ac:picMkLst>
        </pc:picChg>
        <pc:picChg chg="add del mod">
          <ac:chgData name="Brigida Brunacci" userId="fc688134-4b21-4577-acb7-7167bdacab8e" providerId="ADAL" clId="{8F021311-D4BE-47B8-8036-BFC6BC1A04D3}" dt="2023-06-05T21:19:49.164" v="1030" actId="478"/>
          <ac:picMkLst>
            <pc:docMk/>
            <pc:sldMk cId="621308748" sldId="311"/>
            <ac:picMk id="5" creationId="{42D98BA2-FEC0-6B11-4169-04D0DE6C7395}"/>
          </ac:picMkLst>
        </pc:picChg>
      </pc:sldChg>
    </pc:docChg>
  </pc:docChgLst>
  <pc:docChgLst>
    <pc:chgData name="Brigida Brunacci" userId="S::10583141@polimi.it::fc688134-4b21-4577-acb7-7167bdacab8e" providerId="AD" clId="Web-{0065BD57-124F-370B-E7D1-C6A907F2C903}"/>
    <pc:docChg chg="modSld">
      <pc:chgData name="Brigida Brunacci" userId="S::10583141@polimi.it::fc688134-4b21-4577-acb7-7167bdacab8e" providerId="AD" clId="Web-{0065BD57-124F-370B-E7D1-C6A907F2C903}" dt="2023-06-04T12:35:28.297" v="33"/>
      <pc:docMkLst>
        <pc:docMk/>
      </pc:docMkLst>
      <pc:sldChg chg="modSp">
        <pc:chgData name="Brigida Brunacci" userId="S::10583141@polimi.it::fc688134-4b21-4577-acb7-7167bdacab8e" providerId="AD" clId="Web-{0065BD57-124F-370B-E7D1-C6A907F2C903}" dt="2023-06-04T12:21:30.762" v="8" actId="20577"/>
        <pc:sldMkLst>
          <pc:docMk/>
          <pc:sldMk cId="1751112552" sldId="261"/>
        </pc:sldMkLst>
        <pc:spChg chg="mod">
          <ac:chgData name="Brigida Brunacci" userId="S::10583141@polimi.it::fc688134-4b21-4577-acb7-7167bdacab8e" providerId="AD" clId="Web-{0065BD57-124F-370B-E7D1-C6A907F2C903}" dt="2023-06-04T12:21:30.762" v="8" actId="20577"/>
          <ac:spMkLst>
            <pc:docMk/>
            <pc:sldMk cId="1751112552" sldId="261"/>
            <ac:spMk id="132" creationId="{00000000-0000-0000-0000-000000000000}"/>
          </ac:spMkLst>
        </pc:spChg>
      </pc:sldChg>
      <pc:sldChg chg="addSp delSp modSp">
        <pc:chgData name="Brigida Brunacci" userId="S::10583141@polimi.it::fc688134-4b21-4577-acb7-7167bdacab8e" providerId="AD" clId="Web-{0065BD57-124F-370B-E7D1-C6A907F2C903}" dt="2023-06-04T12:35:11.359" v="30" actId="1076"/>
        <pc:sldMkLst>
          <pc:docMk/>
          <pc:sldMk cId="2458154018" sldId="262"/>
        </pc:sldMkLst>
        <pc:spChg chg="add mod">
          <ac:chgData name="Brigida Brunacci" userId="S::10583141@polimi.it::fc688134-4b21-4577-acb7-7167bdacab8e" providerId="AD" clId="Web-{0065BD57-124F-370B-E7D1-C6A907F2C903}" dt="2023-06-04T12:35:11.359" v="30" actId="1076"/>
          <ac:spMkLst>
            <pc:docMk/>
            <pc:sldMk cId="2458154018" sldId="262"/>
            <ac:spMk id="4" creationId="{C7DA30A9-2B61-AA71-6D5C-B02409D6E5CA}"/>
          </ac:spMkLst>
        </pc:spChg>
        <pc:spChg chg="del">
          <ac:chgData name="Brigida Brunacci" userId="S::10583141@polimi.it::fc688134-4b21-4577-acb7-7167bdacab8e" providerId="AD" clId="Web-{0065BD57-124F-370B-E7D1-C6A907F2C903}" dt="2023-06-04T12:35:06.968" v="29"/>
          <ac:spMkLst>
            <pc:docMk/>
            <pc:sldMk cId="2458154018" sldId="262"/>
            <ac:spMk id="6" creationId="{624B9E58-CD96-C326-30D5-290EF7F5B549}"/>
          </ac:spMkLst>
        </pc:spChg>
        <pc:picChg chg="del">
          <ac:chgData name="Brigida Brunacci" userId="S::10583141@polimi.it::fc688134-4b21-4577-acb7-7167bdacab8e" providerId="AD" clId="Web-{0065BD57-124F-370B-E7D1-C6A907F2C903}" dt="2023-06-04T12:32:53.027" v="12"/>
          <ac:picMkLst>
            <pc:docMk/>
            <pc:sldMk cId="2458154018" sldId="262"/>
            <ac:picMk id="5" creationId="{B5EAC1CE-7EB9-8EB8-CD40-C83C38FAE092}"/>
          </ac:picMkLst>
        </pc:picChg>
      </pc:sldChg>
      <pc:sldChg chg="addSp delSp modSp">
        <pc:chgData name="Brigida Brunacci" userId="S::10583141@polimi.it::fc688134-4b21-4577-acb7-7167bdacab8e" providerId="AD" clId="Web-{0065BD57-124F-370B-E7D1-C6A907F2C903}" dt="2023-06-04T12:33:56.451" v="14"/>
        <pc:sldMkLst>
          <pc:docMk/>
          <pc:sldMk cId="861910831" sldId="264"/>
        </pc:sldMkLst>
        <pc:spChg chg="add mod">
          <ac:chgData name="Brigida Brunacci" userId="S::10583141@polimi.it::fc688134-4b21-4577-acb7-7167bdacab8e" providerId="AD" clId="Web-{0065BD57-124F-370B-E7D1-C6A907F2C903}" dt="2023-06-04T12:33:56.451" v="14"/>
          <ac:spMkLst>
            <pc:docMk/>
            <pc:sldMk cId="861910831" sldId="264"/>
            <ac:spMk id="4" creationId="{089F8F99-F31D-EF91-A5BC-A82974EC40A4}"/>
          </ac:spMkLst>
        </pc:spChg>
        <pc:spChg chg="del">
          <ac:chgData name="Brigida Brunacci" userId="S::10583141@polimi.it::fc688134-4b21-4577-acb7-7167bdacab8e" providerId="AD" clId="Web-{0065BD57-124F-370B-E7D1-C6A907F2C903}" dt="2023-06-04T12:33:51.779" v="13"/>
          <ac:spMkLst>
            <pc:docMk/>
            <pc:sldMk cId="861910831" sldId="264"/>
            <ac:spMk id="6" creationId="{5214C9E7-F54C-934D-E9C0-4EDB973B1CA9}"/>
          </ac:spMkLst>
        </pc:spChg>
        <pc:picChg chg="del">
          <ac:chgData name="Brigida Brunacci" userId="S::10583141@polimi.it::fc688134-4b21-4577-acb7-7167bdacab8e" providerId="AD" clId="Web-{0065BD57-124F-370B-E7D1-C6A907F2C903}" dt="2023-06-04T12:33:56.451" v="14"/>
          <ac:picMkLst>
            <pc:docMk/>
            <pc:sldMk cId="861910831" sldId="264"/>
            <ac:picMk id="5" creationId="{F5560C03-F0AE-E486-338D-F81F5F174F72}"/>
          </ac:picMkLst>
        </pc:picChg>
      </pc:sldChg>
      <pc:sldChg chg="addSp delSp modSp">
        <pc:chgData name="Brigida Brunacci" userId="S::10583141@polimi.it::fc688134-4b21-4577-acb7-7167bdacab8e" providerId="AD" clId="Web-{0065BD57-124F-370B-E7D1-C6A907F2C903}" dt="2023-06-04T12:35:00.593" v="27"/>
        <pc:sldMkLst>
          <pc:docMk/>
          <pc:sldMk cId="4242120756" sldId="265"/>
        </pc:sldMkLst>
        <pc:spChg chg="mod">
          <ac:chgData name="Brigida Brunacci" userId="S::10583141@polimi.it::fc688134-4b21-4577-acb7-7167bdacab8e" providerId="AD" clId="Web-{0065BD57-124F-370B-E7D1-C6A907F2C903}" dt="2023-06-04T12:34:03.279" v="16" actId="1076"/>
          <ac:spMkLst>
            <pc:docMk/>
            <pc:sldMk cId="4242120756" sldId="265"/>
            <ac:spMk id="2" creationId="{B92ED809-3B6E-8045-F7A3-43F4617FFC67}"/>
          </ac:spMkLst>
        </pc:spChg>
        <pc:spChg chg="add mod">
          <ac:chgData name="Brigida Brunacci" userId="S::10583141@polimi.it::fc688134-4b21-4577-acb7-7167bdacab8e" providerId="AD" clId="Web-{0065BD57-124F-370B-E7D1-C6A907F2C903}" dt="2023-06-04T12:35:00.593" v="27"/>
          <ac:spMkLst>
            <pc:docMk/>
            <pc:sldMk cId="4242120756" sldId="265"/>
            <ac:spMk id="4" creationId="{E70AA885-AE38-E2CF-8CAA-B427DDF02B6F}"/>
          </ac:spMkLst>
        </pc:spChg>
        <pc:spChg chg="del">
          <ac:chgData name="Brigida Brunacci" userId="S::10583141@polimi.it::fc688134-4b21-4577-acb7-7167bdacab8e" providerId="AD" clId="Web-{0065BD57-124F-370B-E7D1-C6A907F2C903}" dt="2023-06-04T12:34:07.107" v="17"/>
          <ac:spMkLst>
            <pc:docMk/>
            <pc:sldMk cId="4242120756" sldId="265"/>
            <ac:spMk id="6" creationId="{563EE78A-4174-7A8D-9002-EC711BCF5E6E}"/>
          </ac:spMkLst>
        </pc:spChg>
        <pc:picChg chg="del">
          <ac:chgData name="Brigida Brunacci" userId="S::10583141@polimi.it::fc688134-4b21-4577-acb7-7167bdacab8e" providerId="AD" clId="Web-{0065BD57-124F-370B-E7D1-C6A907F2C903}" dt="2023-06-04T12:35:00.593" v="27"/>
          <ac:picMkLst>
            <pc:docMk/>
            <pc:sldMk cId="4242120756" sldId="265"/>
            <ac:picMk id="5" creationId="{67E460BD-F650-09E8-5A23-A9FF3442BC49}"/>
          </ac:picMkLst>
        </pc:picChg>
      </pc:sldChg>
      <pc:sldChg chg="addSp delSp modSp">
        <pc:chgData name="Brigida Brunacci" userId="S::10583141@polimi.it::fc688134-4b21-4577-acb7-7167bdacab8e" providerId="AD" clId="Web-{0065BD57-124F-370B-E7D1-C6A907F2C903}" dt="2023-06-04T12:32:48.934" v="11"/>
        <pc:sldMkLst>
          <pc:docMk/>
          <pc:sldMk cId="3502209731" sldId="266"/>
        </pc:sldMkLst>
        <pc:spChg chg="add mod">
          <ac:chgData name="Brigida Brunacci" userId="S::10583141@polimi.it::fc688134-4b21-4577-acb7-7167bdacab8e" providerId="AD" clId="Web-{0065BD57-124F-370B-E7D1-C6A907F2C903}" dt="2023-06-04T12:32:32.199" v="10"/>
          <ac:spMkLst>
            <pc:docMk/>
            <pc:sldMk cId="3502209731" sldId="266"/>
            <ac:spMk id="4" creationId="{CB92D58F-9AC4-5979-3A00-968AAD1E72EE}"/>
          </ac:spMkLst>
        </pc:spChg>
        <pc:spChg chg="del">
          <ac:chgData name="Brigida Brunacci" userId="S::10583141@polimi.it::fc688134-4b21-4577-acb7-7167bdacab8e" providerId="AD" clId="Web-{0065BD57-124F-370B-E7D1-C6A907F2C903}" dt="2023-06-04T12:32:48.934" v="11"/>
          <ac:spMkLst>
            <pc:docMk/>
            <pc:sldMk cId="3502209731" sldId="266"/>
            <ac:spMk id="7" creationId="{3322AE8A-408C-3DFC-C709-2DC27E1A3E81}"/>
          </ac:spMkLst>
        </pc:spChg>
        <pc:picChg chg="del">
          <ac:chgData name="Brigida Brunacci" userId="S::10583141@polimi.it::fc688134-4b21-4577-acb7-7167bdacab8e" providerId="AD" clId="Web-{0065BD57-124F-370B-E7D1-C6A907F2C903}" dt="2023-06-04T12:32:32.199" v="10"/>
          <ac:picMkLst>
            <pc:docMk/>
            <pc:sldMk cId="3502209731" sldId="266"/>
            <ac:picMk id="5" creationId="{596BD58D-A2EA-474C-1D19-48A7811BED48}"/>
          </ac:picMkLst>
        </pc:picChg>
      </pc:sldChg>
      <pc:sldChg chg="addSp delSp modSp">
        <pc:chgData name="Brigida Brunacci" userId="S::10583141@polimi.it::fc688134-4b21-4577-acb7-7167bdacab8e" providerId="AD" clId="Web-{0065BD57-124F-370B-E7D1-C6A907F2C903}" dt="2023-06-04T12:34:55.171" v="26" actId="1076"/>
        <pc:sldMkLst>
          <pc:docMk/>
          <pc:sldMk cId="3253418734" sldId="267"/>
        </pc:sldMkLst>
        <pc:spChg chg="add mod">
          <ac:chgData name="Brigida Brunacci" userId="S::10583141@polimi.it::fc688134-4b21-4577-acb7-7167bdacab8e" providerId="AD" clId="Web-{0065BD57-124F-370B-E7D1-C6A907F2C903}" dt="2023-06-04T12:34:55.171" v="26" actId="1076"/>
          <ac:spMkLst>
            <pc:docMk/>
            <pc:sldMk cId="3253418734" sldId="267"/>
            <ac:spMk id="4" creationId="{E6515412-3A17-D5DF-4BDE-59E4C26DBA87}"/>
          </ac:spMkLst>
        </pc:spChg>
        <pc:spChg chg="del">
          <ac:chgData name="Brigida Brunacci" userId="S::10583141@polimi.it::fc688134-4b21-4577-acb7-7167bdacab8e" providerId="AD" clId="Web-{0065BD57-124F-370B-E7D1-C6A907F2C903}" dt="2023-06-04T12:34:47.592" v="25"/>
          <ac:spMkLst>
            <pc:docMk/>
            <pc:sldMk cId="3253418734" sldId="267"/>
            <ac:spMk id="7" creationId="{1CB26D68-4930-20BB-17D7-BD37A70F4136}"/>
          </ac:spMkLst>
        </pc:spChg>
        <pc:picChg chg="del">
          <ac:chgData name="Brigida Brunacci" userId="S::10583141@polimi.it::fc688134-4b21-4577-acb7-7167bdacab8e" providerId="AD" clId="Web-{0065BD57-124F-370B-E7D1-C6A907F2C903}" dt="2023-06-04T12:34:40.045" v="23"/>
          <ac:picMkLst>
            <pc:docMk/>
            <pc:sldMk cId="3253418734" sldId="267"/>
            <ac:picMk id="5" creationId="{A0FE6A58-B586-5083-B6D0-1347D5542E66}"/>
          </ac:picMkLst>
        </pc:picChg>
      </pc:sldChg>
      <pc:sldChg chg="addSp delSp modSp">
        <pc:chgData name="Brigida Brunacci" userId="S::10583141@polimi.it::fc688134-4b21-4577-acb7-7167bdacab8e" providerId="AD" clId="Web-{0065BD57-124F-370B-E7D1-C6A907F2C903}" dt="2023-06-04T12:32:27.933" v="9"/>
        <pc:sldMkLst>
          <pc:docMk/>
          <pc:sldMk cId="444959571" sldId="268"/>
        </pc:sldMkLst>
        <pc:spChg chg="add mod">
          <ac:chgData name="Brigida Brunacci" userId="S::10583141@polimi.it::fc688134-4b21-4577-acb7-7167bdacab8e" providerId="AD" clId="Web-{0065BD57-124F-370B-E7D1-C6A907F2C903}" dt="2023-06-04T12:32:27.933" v="9"/>
          <ac:spMkLst>
            <pc:docMk/>
            <pc:sldMk cId="444959571" sldId="268"/>
            <ac:spMk id="4" creationId="{8BE3061C-3A03-538B-59AF-A2556AB2EC26}"/>
          </ac:spMkLst>
        </pc:spChg>
        <pc:picChg chg="del">
          <ac:chgData name="Brigida Brunacci" userId="S::10583141@polimi.it::fc688134-4b21-4577-acb7-7167bdacab8e" providerId="AD" clId="Web-{0065BD57-124F-370B-E7D1-C6A907F2C903}" dt="2023-06-04T12:32:27.933" v="9"/>
          <ac:picMkLst>
            <pc:docMk/>
            <pc:sldMk cId="444959571" sldId="268"/>
            <ac:picMk id="5" creationId="{0B4D4771-6267-859B-10F7-72EADEC2076A}"/>
          </ac:picMkLst>
        </pc:picChg>
      </pc:sldChg>
      <pc:sldChg chg="addSp delSp modSp">
        <pc:chgData name="Brigida Brunacci" userId="S::10583141@polimi.it::fc688134-4b21-4577-acb7-7167bdacab8e" providerId="AD" clId="Web-{0065BD57-124F-370B-E7D1-C6A907F2C903}" dt="2023-06-04T12:34:37.342" v="22" actId="1076"/>
        <pc:sldMkLst>
          <pc:docMk/>
          <pc:sldMk cId="511381159" sldId="269"/>
        </pc:sldMkLst>
        <pc:spChg chg="add mod">
          <ac:chgData name="Brigida Brunacci" userId="S::10583141@polimi.it::fc688134-4b21-4577-acb7-7167bdacab8e" providerId="AD" clId="Web-{0065BD57-124F-370B-E7D1-C6A907F2C903}" dt="2023-06-04T12:34:37.342" v="22" actId="1076"/>
          <ac:spMkLst>
            <pc:docMk/>
            <pc:sldMk cId="511381159" sldId="269"/>
            <ac:spMk id="4" creationId="{B4949454-3EF5-319A-5721-634630BE5260}"/>
          </ac:spMkLst>
        </pc:spChg>
        <pc:spChg chg="del">
          <ac:chgData name="Brigida Brunacci" userId="S::10583141@polimi.it::fc688134-4b21-4577-acb7-7167bdacab8e" providerId="AD" clId="Web-{0065BD57-124F-370B-E7D1-C6A907F2C903}" dt="2023-06-04T12:34:33.123" v="21"/>
          <ac:spMkLst>
            <pc:docMk/>
            <pc:sldMk cId="511381159" sldId="269"/>
            <ac:spMk id="6" creationId="{89FACFF1-E870-1322-AA81-D7069BE8801D}"/>
          </ac:spMkLst>
        </pc:spChg>
        <pc:picChg chg="del">
          <ac:chgData name="Brigida Brunacci" userId="S::10583141@polimi.it::fc688134-4b21-4577-acb7-7167bdacab8e" providerId="AD" clId="Web-{0065BD57-124F-370B-E7D1-C6A907F2C903}" dt="2023-06-04T12:34:26.139" v="18"/>
          <ac:picMkLst>
            <pc:docMk/>
            <pc:sldMk cId="511381159" sldId="269"/>
            <ac:picMk id="5" creationId="{1CC337C5-4139-F084-FC28-0DA4858902EB}"/>
          </ac:picMkLst>
        </pc:picChg>
      </pc:sldChg>
      <pc:sldChg chg="addSp delSp modSp">
        <pc:chgData name="Brigida Brunacci" userId="S::10583141@polimi.it::fc688134-4b21-4577-acb7-7167bdacab8e" providerId="AD" clId="Web-{0065BD57-124F-370B-E7D1-C6A907F2C903}" dt="2023-06-04T12:35:18.312" v="31"/>
        <pc:sldMkLst>
          <pc:docMk/>
          <pc:sldMk cId="3210118983" sldId="275"/>
        </pc:sldMkLst>
        <pc:spChg chg="add mod">
          <ac:chgData name="Brigida Brunacci" userId="S::10583141@polimi.it::fc688134-4b21-4577-acb7-7167bdacab8e" providerId="AD" clId="Web-{0065BD57-124F-370B-E7D1-C6A907F2C903}" dt="2023-06-04T12:35:18.312" v="31"/>
          <ac:spMkLst>
            <pc:docMk/>
            <pc:sldMk cId="3210118983" sldId="275"/>
            <ac:spMk id="5" creationId="{E94D7620-5BD7-62A2-B9B2-6BEAEA194F34}"/>
          </ac:spMkLst>
        </pc:spChg>
        <pc:picChg chg="del">
          <ac:chgData name="Brigida Brunacci" userId="S::10583141@polimi.it::fc688134-4b21-4577-acb7-7167bdacab8e" providerId="AD" clId="Web-{0065BD57-124F-370B-E7D1-C6A907F2C903}" dt="2023-06-04T12:35:18.312" v="31"/>
          <ac:picMkLst>
            <pc:docMk/>
            <pc:sldMk cId="3210118983" sldId="275"/>
            <ac:picMk id="4" creationId="{20FE9663-6E18-1639-3709-B2696769CF6E}"/>
          </ac:picMkLst>
        </pc:picChg>
      </pc:sldChg>
      <pc:sldChg chg="delSp">
        <pc:chgData name="Brigida Brunacci" userId="S::10583141@polimi.it::fc688134-4b21-4577-acb7-7167bdacab8e" providerId="AD" clId="Web-{0065BD57-124F-370B-E7D1-C6A907F2C903}" dt="2023-06-04T12:35:28.297" v="33"/>
        <pc:sldMkLst>
          <pc:docMk/>
          <pc:sldMk cId="833535941" sldId="276"/>
        </pc:sldMkLst>
        <pc:spChg chg="del">
          <ac:chgData name="Brigida Brunacci" userId="S::10583141@polimi.it::fc688134-4b21-4577-acb7-7167bdacab8e" providerId="AD" clId="Web-{0065BD57-124F-370B-E7D1-C6A907F2C903}" dt="2023-06-04T12:35:26.250" v="32"/>
          <ac:spMkLst>
            <pc:docMk/>
            <pc:sldMk cId="833535941" sldId="276"/>
            <ac:spMk id="5" creationId="{10B37D0C-1435-BBD1-A01D-45A0803D9FC9}"/>
          </ac:spMkLst>
        </pc:spChg>
        <pc:picChg chg="del">
          <ac:chgData name="Brigida Brunacci" userId="S::10583141@polimi.it::fc688134-4b21-4577-acb7-7167bdacab8e" providerId="AD" clId="Web-{0065BD57-124F-370B-E7D1-C6A907F2C903}" dt="2023-06-04T12:35:28.297" v="33"/>
          <ac:picMkLst>
            <pc:docMk/>
            <pc:sldMk cId="833535941" sldId="276"/>
            <ac:picMk id="6" creationId="{AE69EBC6-B601-E22E-FCC2-7E993862772D}"/>
          </ac:picMkLst>
        </pc:picChg>
      </pc:sldChg>
    </pc:docChg>
  </pc:docChgLst>
  <pc:docChgLst>
    <pc:chgData name="Mario Guida" userId="S::10496701@polimi.it::817ece74-e068-4eb6-a730-8ac845c1cf2a" providerId="AD" clId="Web-{4F55306E-F92E-2806-A7F1-F54D09232A8B}"/>
    <pc:docChg chg="modSld">
      <pc:chgData name="Mario Guida" userId="S::10496701@polimi.it::817ece74-e068-4eb6-a730-8ac845c1cf2a" providerId="AD" clId="Web-{4F55306E-F92E-2806-A7F1-F54D09232A8B}" dt="2023-06-05T14:08:57.379" v="0" actId="1076"/>
      <pc:docMkLst>
        <pc:docMk/>
      </pc:docMkLst>
      <pc:sldChg chg="modSp">
        <pc:chgData name="Mario Guida" userId="S::10496701@polimi.it::817ece74-e068-4eb6-a730-8ac845c1cf2a" providerId="AD" clId="Web-{4F55306E-F92E-2806-A7F1-F54D09232A8B}" dt="2023-06-05T14:08:57.379" v="0" actId="1076"/>
        <pc:sldMkLst>
          <pc:docMk/>
          <pc:sldMk cId="1751112552" sldId="261"/>
        </pc:sldMkLst>
        <pc:spChg chg="mod">
          <ac:chgData name="Mario Guida" userId="S::10496701@polimi.it::817ece74-e068-4eb6-a730-8ac845c1cf2a" providerId="AD" clId="Web-{4F55306E-F92E-2806-A7F1-F54D09232A8B}" dt="2023-06-05T14:08:57.379" v="0" actId="1076"/>
          <ac:spMkLst>
            <pc:docMk/>
            <pc:sldMk cId="1751112552" sldId="261"/>
            <ac:spMk id="9" creationId="{00000000-0000-0000-0000-000000000000}"/>
          </ac:spMkLst>
        </pc:spChg>
      </pc:sldChg>
    </pc:docChg>
  </pc:docChgLst>
  <pc:docChgLst>
    <pc:chgData name="Matteo Bartoli" userId="S::10524200@polimi.it::9a0e7a39-b89b-4989-a37f-82837a56fb89" providerId="AD" clId="Web-{F7254E7E-BC6C-D03C-E693-39286E7BF1B8}"/>
    <pc:docChg chg="modSld">
      <pc:chgData name="Matteo Bartoli" userId="S::10524200@polimi.it::9a0e7a39-b89b-4989-a37f-82837a56fb89" providerId="AD" clId="Web-{F7254E7E-BC6C-D03C-E693-39286E7BF1B8}" dt="2023-06-05T14:25:41.490" v="11" actId="14100"/>
      <pc:docMkLst>
        <pc:docMk/>
      </pc:docMkLst>
      <pc:sldChg chg="addSp delSp modSp">
        <pc:chgData name="Matteo Bartoli" userId="S::10524200@polimi.it::9a0e7a39-b89b-4989-a37f-82837a56fb89" providerId="AD" clId="Web-{F7254E7E-BC6C-D03C-E693-39286E7BF1B8}" dt="2023-06-05T14:25:41.490" v="11" actId="14100"/>
        <pc:sldMkLst>
          <pc:docMk/>
          <pc:sldMk cId="3383649683" sldId="257"/>
        </pc:sldMkLst>
        <pc:spChg chg="add del mod">
          <ac:chgData name="Matteo Bartoli" userId="S::10524200@polimi.it::9a0e7a39-b89b-4989-a37f-82837a56fb89" providerId="AD" clId="Web-{F7254E7E-BC6C-D03C-E693-39286E7BF1B8}" dt="2023-06-05T14:22:05.374" v="1"/>
          <ac:spMkLst>
            <pc:docMk/>
            <pc:sldMk cId="3383649683" sldId="257"/>
            <ac:spMk id="18" creationId="{7509CB8F-0CF8-88DC-E53F-62577193C774}"/>
          </ac:spMkLst>
        </pc:spChg>
        <pc:graphicFrameChg chg="del">
          <ac:chgData name="Matteo Bartoli" userId="S::10524200@polimi.it::9a0e7a39-b89b-4989-a37f-82837a56fb89" providerId="AD" clId="Web-{F7254E7E-BC6C-D03C-E693-39286E7BF1B8}" dt="2023-06-05T14:21:58.592" v="0"/>
          <ac:graphicFrameMkLst>
            <pc:docMk/>
            <pc:sldMk cId="3383649683" sldId="257"/>
            <ac:graphicFrameMk id="20" creationId="{CBD852E1-AB4C-136B-1857-0BE237F01851}"/>
          </ac:graphicFrameMkLst>
        </pc:graphicFrameChg>
        <pc:picChg chg="add mod">
          <ac:chgData name="Matteo Bartoli" userId="S::10524200@polimi.it::9a0e7a39-b89b-4989-a37f-82837a56fb89" providerId="AD" clId="Web-{F7254E7E-BC6C-D03C-E693-39286E7BF1B8}" dt="2023-06-05T14:22:24.187" v="7" actId="1076"/>
          <ac:picMkLst>
            <pc:docMk/>
            <pc:sldMk cId="3383649683" sldId="257"/>
            <ac:picMk id="19" creationId="{327A1E07-139B-73A4-F57E-4E6E9DA7B351}"/>
          </ac:picMkLst>
        </pc:picChg>
        <pc:picChg chg="add mod">
          <ac:chgData name="Matteo Bartoli" userId="S::10524200@polimi.it::9a0e7a39-b89b-4989-a37f-82837a56fb89" providerId="AD" clId="Web-{F7254E7E-BC6C-D03C-E693-39286E7BF1B8}" dt="2023-06-05T14:25:41.490" v="11" actId="14100"/>
          <ac:picMkLst>
            <pc:docMk/>
            <pc:sldMk cId="3383649683" sldId="257"/>
            <ac:picMk id="21" creationId="{05AFFA5A-5ADE-798B-0675-C9FE4E631281}"/>
          </ac:picMkLst>
        </pc:picChg>
      </pc:sldChg>
      <pc:sldChg chg="delSp">
        <pc:chgData name="Matteo Bartoli" userId="S::10524200@polimi.it::9a0e7a39-b89b-4989-a37f-82837a56fb89" providerId="AD" clId="Web-{F7254E7E-BC6C-D03C-E693-39286E7BF1B8}" dt="2023-06-05T14:24:30.363" v="8"/>
        <pc:sldMkLst>
          <pc:docMk/>
          <pc:sldMk cId="444959571" sldId="268"/>
        </pc:sldMkLst>
        <pc:spChg chg="del">
          <ac:chgData name="Matteo Bartoli" userId="S::10524200@polimi.it::9a0e7a39-b89b-4989-a37f-82837a56fb89" providerId="AD" clId="Web-{F7254E7E-BC6C-D03C-E693-39286E7BF1B8}" dt="2023-06-05T14:24:30.363" v="8"/>
          <ac:spMkLst>
            <pc:docMk/>
            <pc:sldMk cId="444959571" sldId="268"/>
            <ac:spMk id="4" creationId="{8BE3061C-3A03-538B-59AF-A2556AB2EC26}"/>
          </ac:spMkLst>
        </pc:spChg>
      </pc:sldChg>
    </pc:docChg>
  </pc:docChgLst>
  <pc:docChgLst>
    <pc:chgData name="Matteo Bartoli" userId="S::10524200@polimi.it::9a0e7a39-b89b-4989-a37f-82837a56fb89" providerId="AD" clId="Web-{13CA4FA3-3068-AADD-1DAF-1FF1385F65CA}"/>
    <pc:docChg chg="modSld">
      <pc:chgData name="Matteo Bartoli" userId="S::10524200@polimi.it::9a0e7a39-b89b-4989-a37f-82837a56fb89" providerId="AD" clId="Web-{13CA4FA3-3068-AADD-1DAF-1FF1385F65CA}" dt="2023-04-17T16:52:55.132" v="0"/>
      <pc:docMkLst>
        <pc:docMk/>
      </pc:docMkLst>
      <pc:sldChg chg="modSp">
        <pc:chgData name="Matteo Bartoli" userId="S::10524200@polimi.it::9a0e7a39-b89b-4989-a37f-82837a56fb89" providerId="AD" clId="Web-{13CA4FA3-3068-AADD-1DAF-1FF1385F65CA}" dt="2023-04-17T16:52:55.132" v="0"/>
        <pc:sldMkLst>
          <pc:docMk/>
          <pc:sldMk cId="1810988591" sldId="273"/>
        </pc:sldMkLst>
        <pc:picChg chg="mod">
          <ac:chgData name="Matteo Bartoli" userId="S::10524200@polimi.it::9a0e7a39-b89b-4989-a37f-82837a56fb89" providerId="AD" clId="Web-{13CA4FA3-3068-AADD-1DAF-1FF1385F65CA}" dt="2023-04-17T16:52:55.132" v="0"/>
          <ac:picMkLst>
            <pc:docMk/>
            <pc:sldMk cId="1810988591" sldId="273"/>
            <ac:picMk id="4" creationId="{C3493705-04BB-B477-1AB7-8D787DF84F4E}"/>
          </ac:picMkLst>
        </pc:picChg>
      </pc:sldChg>
    </pc:docChg>
  </pc:docChgLst>
  <pc:docChgLst>
    <pc:chgData name="Matteo Bartoli" userId="9a0e7a39-b89b-4989-a37f-82837a56fb89" providerId="ADAL" clId="{527A8093-C21E-445A-8A28-1B94571A97EF}"/>
    <pc:docChg chg="undo custSel addSld delSld modSld sldOrd">
      <pc:chgData name="Matteo Bartoli" userId="9a0e7a39-b89b-4989-a37f-82837a56fb89" providerId="ADAL" clId="{527A8093-C21E-445A-8A28-1B94571A97EF}" dt="2023-06-06T08:54:36.117" v="9949" actId="478"/>
      <pc:docMkLst>
        <pc:docMk/>
      </pc:docMkLst>
      <pc:sldChg chg="addSp modSp mod">
        <pc:chgData name="Matteo Bartoli" userId="9a0e7a39-b89b-4989-a37f-82837a56fb89" providerId="ADAL" clId="{527A8093-C21E-445A-8A28-1B94571A97EF}" dt="2023-06-05T14:29:05.932" v="11" actId="18131"/>
        <pc:sldMkLst>
          <pc:docMk/>
          <pc:sldMk cId="3383649683" sldId="257"/>
        </pc:sldMkLst>
        <pc:picChg chg="add mod modCrop">
          <ac:chgData name="Matteo Bartoli" userId="9a0e7a39-b89b-4989-a37f-82837a56fb89" providerId="ADAL" clId="{527A8093-C21E-445A-8A28-1B94571A97EF}" dt="2023-06-05T14:29:05.932" v="11" actId="18131"/>
          <ac:picMkLst>
            <pc:docMk/>
            <pc:sldMk cId="3383649683" sldId="257"/>
            <ac:picMk id="2" creationId="{3E593853-FCC5-7859-80DA-9FFBC108DD85}"/>
          </ac:picMkLst>
        </pc:picChg>
        <pc:picChg chg="mod modCrop">
          <ac:chgData name="Matteo Bartoli" userId="9a0e7a39-b89b-4989-a37f-82837a56fb89" providerId="ADAL" clId="{527A8093-C21E-445A-8A28-1B94571A97EF}" dt="2023-06-05T14:27:10.911" v="0" actId="732"/>
          <ac:picMkLst>
            <pc:docMk/>
            <pc:sldMk cId="3383649683" sldId="257"/>
            <ac:picMk id="21" creationId="{05AFFA5A-5ADE-798B-0675-C9FE4E631281}"/>
          </ac:picMkLst>
        </pc:picChg>
      </pc:sldChg>
      <pc:sldChg chg="addSp delSp modSp mod">
        <pc:chgData name="Matteo Bartoli" userId="9a0e7a39-b89b-4989-a37f-82837a56fb89" providerId="ADAL" clId="{527A8093-C21E-445A-8A28-1B94571A97EF}" dt="2023-06-05T14:48:45.144" v="287" actId="1076"/>
        <pc:sldMkLst>
          <pc:docMk/>
          <pc:sldMk cId="2458154018" sldId="262"/>
        </pc:sldMkLst>
        <pc:spChg chg="mod">
          <ac:chgData name="Matteo Bartoli" userId="9a0e7a39-b89b-4989-a37f-82837a56fb89" providerId="ADAL" clId="{527A8093-C21E-445A-8A28-1B94571A97EF}" dt="2023-06-05T14:48:45.144" v="287" actId="1076"/>
          <ac:spMkLst>
            <pc:docMk/>
            <pc:sldMk cId="2458154018" sldId="262"/>
            <ac:spMk id="2" creationId="{1515EE9D-3230-8791-FDDD-802E0F89ADBD}"/>
          </ac:spMkLst>
        </pc:spChg>
        <pc:spChg chg="del">
          <ac:chgData name="Matteo Bartoli" userId="9a0e7a39-b89b-4989-a37f-82837a56fb89" providerId="ADAL" clId="{527A8093-C21E-445A-8A28-1B94571A97EF}" dt="2023-06-05T14:34:19.947" v="94" actId="478"/>
          <ac:spMkLst>
            <pc:docMk/>
            <pc:sldMk cId="2458154018" sldId="262"/>
            <ac:spMk id="4" creationId="{C7DA30A9-2B61-AA71-6D5C-B02409D6E5CA}"/>
          </ac:spMkLst>
        </pc:spChg>
        <pc:picChg chg="add mod">
          <ac:chgData name="Matteo Bartoli" userId="9a0e7a39-b89b-4989-a37f-82837a56fb89" providerId="ADAL" clId="{527A8093-C21E-445A-8A28-1B94571A97EF}" dt="2023-06-05T14:34:20.831" v="95"/>
          <ac:picMkLst>
            <pc:docMk/>
            <pc:sldMk cId="2458154018" sldId="262"/>
            <ac:picMk id="3" creationId="{FAA53F5E-F3B4-72AE-1EFD-F5ED0FBB1488}"/>
          </ac:picMkLst>
        </pc:picChg>
      </pc:sldChg>
      <pc:sldChg chg="addSp delSp modSp mod">
        <pc:chgData name="Matteo Bartoli" userId="9a0e7a39-b89b-4989-a37f-82837a56fb89" providerId="ADAL" clId="{527A8093-C21E-445A-8A28-1B94571A97EF}" dt="2023-06-05T14:35:02.511" v="117"/>
        <pc:sldMkLst>
          <pc:docMk/>
          <pc:sldMk cId="861910831" sldId="264"/>
        </pc:sldMkLst>
        <pc:spChg chg="mod">
          <ac:chgData name="Matteo Bartoli" userId="9a0e7a39-b89b-4989-a37f-82837a56fb89" providerId="ADAL" clId="{527A8093-C21E-445A-8A28-1B94571A97EF}" dt="2023-06-05T14:34:44.884" v="114" actId="20577"/>
          <ac:spMkLst>
            <pc:docMk/>
            <pc:sldMk cId="861910831" sldId="264"/>
            <ac:spMk id="2" creationId="{E133336D-BB62-3403-E7D1-4DC6BFAFD663}"/>
          </ac:spMkLst>
        </pc:spChg>
        <pc:spChg chg="del mod">
          <ac:chgData name="Matteo Bartoli" userId="9a0e7a39-b89b-4989-a37f-82837a56fb89" providerId="ADAL" clId="{527A8093-C21E-445A-8A28-1B94571A97EF}" dt="2023-06-05T14:34:48.585" v="116" actId="478"/>
          <ac:spMkLst>
            <pc:docMk/>
            <pc:sldMk cId="861910831" sldId="264"/>
            <ac:spMk id="4" creationId="{089F8F99-F31D-EF91-A5BC-A82974EC40A4}"/>
          </ac:spMkLst>
        </pc:spChg>
        <pc:picChg chg="add mod">
          <ac:chgData name="Matteo Bartoli" userId="9a0e7a39-b89b-4989-a37f-82837a56fb89" providerId="ADAL" clId="{527A8093-C21E-445A-8A28-1B94571A97EF}" dt="2023-06-05T14:35:02.511" v="117"/>
          <ac:picMkLst>
            <pc:docMk/>
            <pc:sldMk cId="861910831" sldId="264"/>
            <ac:picMk id="3" creationId="{A5D85EC7-B600-EC1E-44F9-7D026A5110DA}"/>
          </ac:picMkLst>
        </pc:picChg>
      </pc:sldChg>
      <pc:sldChg chg="addSp delSp modSp mod">
        <pc:chgData name="Matteo Bartoli" userId="9a0e7a39-b89b-4989-a37f-82837a56fb89" providerId="ADAL" clId="{527A8093-C21E-445A-8A28-1B94571A97EF}" dt="2023-06-05T14:36:19.170" v="134"/>
        <pc:sldMkLst>
          <pc:docMk/>
          <pc:sldMk cId="4242120756" sldId="265"/>
        </pc:sldMkLst>
        <pc:spChg chg="mod">
          <ac:chgData name="Matteo Bartoli" userId="9a0e7a39-b89b-4989-a37f-82837a56fb89" providerId="ADAL" clId="{527A8093-C21E-445A-8A28-1B94571A97EF}" dt="2023-06-05T14:35:12.996" v="132" actId="20577"/>
          <ac:spMkLst>
            <pc:docMk/>
            <pc:sldMk cId="4242120756" sldId="265"/>
            <ac:spMk id="2" creationId="{B92ED809-3B6E-8045-F7A3-43F4617FFC67}"/>
          </ac:spMkLst>
        </pc:spChg>
        <pc:spChg chg="del">
          <ac:chgData name="Matteo Bartoli" userId="9a0e7a39-b89b-4989-a37f-82837a56fb89" providerId="ADAL" clId="{527A8093-C21E-445A-8A28-1B94571A97EF}" dt="2023-06-05T14:35:15.749" v="133" actId="478"/>
          <ac:spMkLst>
            <pc:docMk/>
            <pc:sldMk cId="4242120756" sldId="265"/>
            <ac:spMk id="4" creationId="{E70AA885-AE38-E2CF-8CAA-B427DDF02B6F}"/>
          </ac:spMkLst>
        </pc:spChg>
        <pc:picChg chg="add mod">
          <ac:chgData name="Matteo Bartoli" userId="9a0e7a39-b89b-4989-a37f-82837a56fb89" providerId="ADAL" clId="{527A8093-C21E-445A-8A28-1B94571A97EF}" dt="2023-06-05T14:36:19.170" v="134"/>
          <ac:picMkLst>
            <pc:docMk/>
            <pc:sldMk cId="4242120756" sldId="265"/>
            <ac:picMk id="3" creationId="{86CE1C3D-6195-D689-B350-068FE5BA1476}"/>
          </ac:picMkLst>
        </pc:picChg>
      </pc:sldChg>
      <pc:sldChg chg="addSp delSp modSp mod ord modNotesTx">
        <pc:chgData name="Matteo Bartoli" userId="9a0e7a39-b89b-4989-a37f-82837a56fb89" providerId="ADAL" clId="{527A8093-C21E-445A-8A28-1B94571A97EF}" dt="2023-06-05T20:54:24.991" v="6372" actId="20577"/>
        <pc:sldMkLst>
          <pc:docMk/>
          <pc:sldMk cId="3502209731" sldId="266"/>
        </pc:sldMkLst>
        <pc:spChg chg="mod">
          <ac:chgData name="Matteo Bartoli" userId="9a0e7a39-b89b-4989-a37f-82837a56fb89" providerId="ADAL" clId="{527A8093-C21E-445A-8A28-1B94571A97EF}" dt="2023-06-05T14:34:32.301" v="99" actId="20577"/>
          <ac:spMkLst>
            <pc:docMk/>
            <pc:sldMk cId="3502209731" sldId="266"/>
            <ac:spMk id="2" creationId="{7471CC5B-8A76-7667-B735-702B6D22A41D}"/>
          </ac:spMkLst>
        </pc:spChg>
        <pc:spChg chg="del">
          <ac:chgData name="Matteo Bartoli" userId="9a0e7a39-b89b-4989-a37f-82837a56fb89" providerId="ADAL" clId="{527A8093-C21E-445A-8A28-1B94571A97EF}" dt="2023-06-05T14:32:31.001" v="63" actId="478"/>
          <ac:spMkLst>
            <pc:docMk/>
            <pc:sldMk cId="3502209731" sldId="266"/>
            <ac:spMk id="4" creationId="{CB92D58F-9AC4-5979-3A00-968AAD1E72EE}"/>
          </ac:spMkLst>
        </pc:spChg>
        <pc:picChg chg="add mod">
          <ac:chgData name="Matteo Bartoli" userId="9a0e7a39-b89b-4989-a37f-82837a56fb89" providerId="ADAL" clId="{527A8093-C21E-445A-8A28-1B94571A97EF}" dt="2023-06-05T14:33:15.613" v="66" actId="1076"/>
          <ac:picMkLst>
            <pc:docMk/>
            <pc:sldMk cId="3502209731" sldId="266"/>
            <ac:picMk id="3" creationId="{2E4F0310-2C76-16F7-C1C7-EB0397AEE161}"/>
          </ac:picMkLst>
        </pc:picChg>
      </pc:sldChg>
      <pc:sldChg chg="addSp delSp modSp mod modNotesTx">
        <pc:chgData name="Matteo Bartoli" userId="9a0e7a39-b89b-4989-a37f-82837a56fb89" providerId="ADAL" clId="{527A8093-C21E-445A-8A28-1B94571A97EF}" dt="2023-06-05T20:53:21.379" v="6371" actId="20577"/>
        <pc:sldMkLst>
          <pc:docMk/>
          <pc:sldMk cId="3253418734" sldId="267"/>
        </pc:sldMkLst>
        <pc:picChg chg="add del mod">
          <ac:chgData name="Matteo Bartoli" userId="9a0e7a39-b89b-4989-a37f-82837a56fb89" providerId="ADAL" clId="{527A8093-C21E-445A-8A28-1B94571A97EF}" dt="2023-06-05T14:37:18.002" v="139" actId="478"/>
          <ac:picMkLst>
            <pc:docMk/>
            <pc:sldMk cId="3253418734" sldId="267"/>
            <ac:picMk id="3" creationId="{83B8D00F-ADF0-77E4-5C97-0011A3913EC5}"/>
          </ac:picMkLst>
        </pc:picChg>
        <pc:picChg chg="add del mod">
          <ac:chgData name="Matteo Bartoli" userId="9a0e7a39-b89b-4989-a37f-82837a56fb89" providerId="ADAL" clId="{527A8093-C21E-445A-8A28-1B94571A97EF}" dt="2023-06-05T14:37:06.091" v="137" actId="478"/>
          <ac:picMkLst>
            <pc:docMk/>
            <pc:sldMk cId="3253418734" sldId="267"/>
            <ac:picMk id="5" creationId="{6BE64DDA-D618-6E6E-9432-6C7523BC38D3}"/>
          </ac:picMkLst>
        </pc:picChg>
      </pc:sldChg>
      <pc:sldChg chg="addSp modSp mod">
        <pc:chgData name="Matteo Bartoli" userId="9a0e7a39-b89b-4989-a37f-82837a56fb89" providerId="ADAL" clId="{527A8093-C21E-445A-8A28-1B94571A97EF}" dt="2023-06-05T14:31:17.208" v="41"/>
        <pc:sldMkLst>
          <pc:docMk/>
          <pc:sldMk cId="444959571" sldId="268"/>
        </pc:sldMkLst>
        <pc:spChg chg="mod">
          <ac:chgData name="Matteo Bartoli" userId="9a0e7a39-b89b-4989-a37f-82837a56fb89" providerId="ADAL" clId="{527A8093-C21E-445A-8A28-1B94571A97EF}" dt="2023-06-05T14:30:48.436" v="40" actId="20577"/>
          <ac:spMkLst>
            <pc:docMk/>
            <pc:sldMk cId="444959571" sldId="268"/>
            <ac:spMk id="2" creationId="{D5BDEF2D-F371-2420-AF84-CFAD2793C04A}"/>
          </ac:spMkLst>
        </pc:spChg>
        <pc:picChg chg="add mod">
          <ac:chgData name="Matteo Bartoli" userId="9a0e7a39-b89b-4989-a37f-82837a56fb89" providerId="ADAL" clId="{527A8093-C21E-445A-8A28-1B94571A97EF}" dt="2023-06-05T14:31:17.208" v="41"/>
          <ac:picMkLst>
            <pc:docMk/>
            <pc:sldMk cId="444959571" sldId="268"/>
            <ac:picMk id="3" creationId="{53B7B65B-3F8A-2B7D-C46A-F1918B87DE7E}"/>
          </ac:picMkLst>
        </pc:picChg>
      </pc:sldChg>
      <pc:sldChg chg="del">
        <pc:chgData name="Matteo Bartoli" userId="9a0e7a39-b89b-4989-a37f-82837a56fb89" providerId="ADAL" clId="{527A8093-C21E-445A-8A28-1B94571A97EF}" dt="2023-06-05T14:37:35.721" v="140" actId="47"/>
        <pc:sldMkLst>
          <pc:docMk/>
          <pc:sldMk cId="1297559108" sldId="270"/>
        </pc:sldMkLst>
      </pc:sldChg>
      <pc:sldChg chg="del">
        <pc:chgData name="Matteo Bartoli" userId="9a0e7a39-b89b-4989-a37f-82837a56fb89" providerId="ADAL" clId="{527A8093-C21E-445A-8A28-1B94571A97EF}" dt="2023-06-05T14:37:44.589" v="144" actId="47"/>
        <pc:sldMkLst>
          <pc:docMk/>
          <pc:sldMk cId="1027960144" sldId="271"/>
        </pc:sldMkLst>
      </pc:sldChg>
      <pc:sldChg chg="del">
        <pc:chgData name="Matteo Bartoli" userId="9a0e7a39-b89b-4989-a37f-82837a56fb89" providerId="ADAL" clId="{527A8093-C21E-445A-8A28-1B94571A97EF}" dt="2023-06-05T14:37:38.983" v="141" actId="47"/>
        <pc:sldMkLst>
          <pc:docMk/>
          <pc:sldMk cId="3962454085" sldId="272"/>
        </pc:sldMkLst>
      </pc:sldChg>
      <pc:sldChg chg="del">
        <pc:chgData name="Matteo Bartoli" userId="9a0e7a39-b89b-4989-a37f-82837a56fb89" providerId="ADAL" clId="{527A8093-C21E-445A-8A28-1B94571A97EF}" dt="2023-06-05T14:37:46.114" v="145" actId="47"/>
        <pc:sldMkLst>
          <pc:docMk/>
          <pc:sldMk cId="1810988591" sldId="273"/>
        </pc:sldMkLst>
      </pc:sldChg>
      <pc:sldChg chg="del">
        <pc:chgData name="Matteo Bartoli" userId="9a0e7a39-b89b-4989-a37f-82837a56fb89" providerId="ADAL" clId="{527A8093-C21E-445A-8A28-1B94571A97EF}" dt="2023-06-05T14:37:42.692" v="143" actId="47"/>
        <pc:sldMkLst>
          <pc:docMk/>
          <pc:sldMk cId="3603892292" sldId="274"/>
        </pc:sldMkLst>
      </pc:sldChg>
      <pc:sldChg chg="addSp delSp modSp del mod">
        <pc:chgData name="Matteo Bartoli" userId="9a0e7a39-b89b-4989-a37f-82837a56fb89" providerId="ADAL" clId="{527A8093-C21E-445A-8A28-1B94571A97EF}" dt="2023-06-05T16:50:02.122" v="1521" actId="2696"/>
        <pc:sldMkLst>
          <pc:docMk/>
          <pc:sldMk cId="3210118983" sldId="275"/>
        </pc:sldMkLst>
        <pc:spChg chg="mod">
          <ac:chgData name="Matteo Bartoli" userId="9a0e7a39-b89b-4989-a37f-82837a56fb89" providerId="ADAL" clId="{527A8093-C21E-445A-8A28-1B94571A97EF}" dt="2023-06-05T14:52:01.375" v="372" actId="790"/>
          <ac:spMkLst>
            <pc:docMk/>
            <pc:sldMk cId="3210118983" sldId="275"/>
            <ac:spMk id="2" creationId="{F99164F1-97D6-A61C-87FE-6FEF970C9AE4}"/>
          </ac:spMkLst>
        </pc:spChg>
        <pc:spChg chg="del mod">
          <ac:chgData name="Matteo Bartoli" userId="9a0e7a39-b89b-4989-a37f-82837a56fb89" providerId="ADAL" clId="{527A8093-C21E-445A-8A28-1B94571A97EF}" dt="2023-06-05T14:49:30.327" v="324" actId="478"/>
          <ac:spMkLst>
            <pc:docMk/>
            <pc:sldMk cId="3210118983" sldId="275"/>
            <ac:spMk id="3" creationId="{CED15AC1-728A-7D74-D50F-4DDA635AB454}"/>
          </ac:spMkLst>
        </pc:spChg>
        <pc:picChg chg="add mod">
          <ac:chgData name="Matteo Bartoli" userId="9a0e7a39-b89b-4989-a37f-82837a56fb89" providerId="ADAL" clId="{527A8093-C21E-445A-8A28-1B94571A97EF}" dt="2023-06-05T14:50:41.716" v="337"/>
          <ac:picMkLst>
            <pc:docMk/>
            <pc:sldMk cId="3210118983" sldId="275"/>
            <ac:picMk id="4" creationId="{278E123E-1A07-CB2D-47E1-C74370221A29}"/>
          </ac:picMkLst>
        </pc:picChg>
      </pc:sldChg>
      <pc:sldChg chg="add modNotesTx">
        <pc:chgData name="Matteo Bartoli" userId="9a0e7a39-b89b-4989-a37f-82837a56fb89" providerId="ADAL" clId="{527A8093-C21E-445A-8A28-1B94571A97EF}" dt="2023-06-05T20:37:59.726" v="6149" actId="20577"/>
        <pc:sldMkLst>
          <pc:docMk/>
          <pc:sldMk cId="3766725407" sldId="275"/>
        </pc:sldMkLst>
      </pc:sldChg>
      <pc:sldChg chg="del">
        <pc:chgData name="Matteo Bartoli" userId="9a0e7a39-b89b-4989-a37f-82837a56fb89" providerId="ADAL" clId="{527A8093-C21E-445A-8A28-1B94571A97EF}" dt="2023-06-05T14:37:40.951" v="142" actId="47"/>
        <pc:sldMkLst>
          <pc:docMk/>
          <pc:sldMk cId="833535941" sldId="276"/>
        </pc:sldMkLst>
      </pc:sldChg>
      <pc:sldChg chg="addSp delSp modSp add del mod">
        <pc:chgData name="Matteo Bartoli" userId="9a0e7a39-b89b-4989-a37f-82837a56fb89" providerId="ADAL" clId="{527A8093-C21E-445A-8A28-1B94571A97EF}" dt="2023-06-05T14:48:03.125" v="284" actId="47"/>
        <pc:sldMkLst>
          <pc:docMk/>
          <pc:sldMk cId="400555317" sldId="277"/>
        </pc:sldMkLst>
        <pc:spChg chg="mod">
          <ac:chgData name="Matteo Bartoli" userId="9a0e7a39-b89b-4989-a37f-82837a56fb89" providerId="ADAL" clId="{527A8093-C21E-445A-8A28-1B94571A97EF}" dt="2023-06-05T14:34:25.339" v="97" actId="20577"/>
          <ac:spMkLst>
            <pc:docMk/>
            <pc:sldMk cId="400555317" sldId="277"/>
            <ac:spMk id="2" creationId="{7471CC5B-8A76-7667-B735-702B6D22A41D}"/>
          </ac:spMkLst>
        </pc:spChg>
        <pc:picChg chg="del">
          <ac:chgData name="Matteo Bartoli" userId="9a0e7a39-b89b-4989-a37f-82837a56fb89" providerId="ADAL" clId="{527A8093-C21E-445A-8A28-1B94571A97EF}" dt="2023-06-05T14:33:24.098" v="68" actId="478"/>
          <ac:picMkLst>
            <pc:docMk/>
            <pc:sldMk cId="400555317" sldId="277"/>
            <ac:picMk id="3" creationId="{2E4F0310-2C76-16F7-C1C7-EB0397AEE161}"/>
          </ac:picMkLst>
        </pc:picChg>
        <pc:picChg chg="add mod">
          <ac:chgData name="Matteo Bartoli" userId="9a0e7a39-b89b-4989-a37f-82837a56fb89" providerId="ADAL" clId="{527A8093-C21E-445A-8A28-1B94571A97EF}" dt="2023-06-05T14:33:38.510" v="74" actId="1076"/>
          <ac:picMkLst>
            <pc:docMk/>
            <pc:sldMk cId="400555317" sldId="277"/>
            <ac:picMk id="4" creationId="{D71980DF-FA7E-12D2-50B1-EFFF4063D3F2}"/>
          </ac:picMkLst>
        </pc:picChg>
      </pc:sldChg>
      <pc:sldChg chg="addSp delSp modSp new mod">
        <pc:chgData name="Matteo Bartoli" userId="9a0e7a39-b89b-4989-a37f-82837a56fb89" providerId="ADAL" clId="{527A8093-C21E-445A-8A28-1B94571A97EF}" dt="2023-06-05T14:39:23.917" v="169"/>
        <pc:sldMkLst>
          <pc:docMk/>
          <pc:sldMk cId="1709528951" sldId="278"/>
        </pc:sldMkLst>
        <pc:spChg chg="mod">
          <ac:chgData name="Matteo Bartoli" userId="9a0e7a39-b89b-4989-a37f-82837a56fb89" providerId="ADAL" clId="{527A8093-C21E-445A-8A28-1B94571A97EF}" dt="2023-06-05T14:38:49.766" v="166" actId="20577"/>
          <ac:spMkLst>
            <pc:docMk/>
            <pc:sldMk cId="1709528951" sldId="278"/>
            <ac:spMk id="2" creationId="{F1F04DEB-5900-B4CA-D52E-F0A0CCC1D02A}"/>
          </ac:spMkLst>
        </pc:spChg>
        <pc:spChg chg="del mod">
          <ac:chgData name="Matteo Bartoli" userId="9a0e7a39-b89b-4989-a37f-82837a56fb89" providerId="ADAL" clId="{527A8093-C21E-445A-8A28-1B94571A97EF}" dt="2023-06-05T14:38:53.715" v="168" actId="478"/>
          <ac:spMkLst>
            <pc:docMk/>
            <pc:sldMk cId="1709528951" sldId="278"/>
            <ac:spMk id="3" creationId="{85BD4D68-012B-2420-120B-AB3A0EEEF6B6}"/>
          </ac:spMkLst>
        </pc:spChg>
        <pc:picChg chg="add mod">
          <ac:chgData name="Matteo Bartoli" userId="9a0e7a39-b89b-4989-a37f-82837a56fb89" providerId="ADAL" clId="{527A8093-C21E-445A-8A28-1B94571A97EF}" dt="2023-06-05T14:39:23.917" v="169"/>
          <ac:picMkLst>
            <pc:docMk/>
            <pc:sldMk cId="1709528951" sldId="278"/>
            <ac:picMk id="4" creationId="{63A4D0D4-A673-F944-47ED-A9B079AA2FFC}"/>
          </ac:picMkLst>
        </pc:picChg>
      </pc:sldChg>
      <pc:sldChg chg="addSp delSp modSp new mod">
        <pc:chgData name="Matteo Bartoli" userId="9a0e7a39-b89b-4989-a37f-82837a56fb89" providerId="ADAL" clId="{527A8093-C21E-445A-8A28-1B94571A97EF}" dt="2023-06-05T14:41:23.895" v="194"/>
        <pc:sldMkLst>
          <pc:docMk/>
          <pc:sldMk cId="2039645107" sldId="279"/>
        </pc:sldMkLst>
        <pc:spChg chg="mod">
          <ac:chgData name="Matteo Bartoli" userId="9a0e7a39-b89b-4989-a37f-82837a56fb89" providerId="ADAL" clId="{527A8093-C21E-445A-8A28-1B94571A97EF}" dt="2023-06-05T14:41:09.293" v="192" actId="20577"/>
          <ac:spMkLst>
            <pc:docMk/>
            <pc:sldMk cId="2039645107" sldId="279"/>
            <ac:spMk id="2" creationId="{A3129690-FB41-0062-5FE5-F5C2C3C0E9EB}"/>
          </ac:spMkLst>
        </pc:spChg>
        <pc:spChg chg="del">
          <ac:chgData name="Matteo Bartoli" userId="9a0e7a39-b89b-4989-a37f-82837a56fb89" providerId="ADAL" clId="{527A8093-C21E-445A-8A28-1B94571A97EF}" dt="2023-06-05T14:41:13.380" v="193" actId="478"/>
          <ac:spMkLst>
            <pc:docMk/>
            <pc:sldMk cId="2039645107" sldId="279"/>
            <ac:spMk id="3" creationId="{1D1CAFBE-E82A-9DEF-5B6F-B687557F971C}"/>
          </ac:spMkLst>
        </pc:spChg>
        <pc:picChg chg="add mod">
          <ac:chgData name="Matteo Bartoli" userId="9a0e7a39-b89b-4989-a37f-82837a56fb89" providerId="ADAL" clId="{527A8093-C21E-445A-8A28-1B94571A97EF}" dt="2023-06-05T14:41:23.895" v="194"/>
          <ac:picMkLst>
            <pc:docMk/>
            <pc:sldMk cId="2039645107" sldId="279"/>
            <ac:picMk id="4" creationId="{9A84ECDB-16E8-CCA3-4080-23DB67B2770B}"/>
          </ac:picMkLst>
        </pc:picChg>
      </pc:sldChg>
      <pc:sldChg chg="addSp delSp modSp new mod">
        <pc:chgData name="Matteo Bartoli" userId="9a0e7a39-b89b-4989-a37f-82837a56fb89" providerId="ADAL" clId="{527A8093-C21E-445A-8A28-1B94571A97EF}" dt="2023-06-05T14:41:55.981" v="219"/>
        <pc:sldMkLst>
          <pc:docMk/>
          <pc:sldMk cId="2858532745" sldId="280"/>
        </pc:sldMkLst>
        <pc:spChg chg="mod">
          <ac:chgData name="Matteo Bartoli" userId="9a0e7a39-b89b-4989-a37f-82837a56fb89" providerId="ADAL" clId="{527A8093-C21E-445A-8A28-1B94571A97EF}" dt="2023-06-05T14:41:40.946" v="216" actId="20577"/>
          <ac:spMkLst>
            <pc:docMk/>
            <pc:sldMk cId="2858532745" sldId="280"/>
            <ac:spMk id="2" creationId="{F1970B9D-F411-AA1C-FC34-B6F790220112}"/>
          </ac:spMkLst>
        </pc:spChg>
        <pc:spChg chg="del mod">
          <ac:chgData name="Matteo Bartoli" userId="9a0e7a39-b89b-4989-a37f-82837a56fb89" providerId="ADAL" clId="{527A8093-C21E-445A-8A28-1B94571A97EF}" dt="2023-06-05T14:41:43.932" v="218" actId="478"/>
          <ac:spMkLst>
            <pc:docMk/>
            <pc:sldMk cId="2858532745" sldId="280"/>
            <ac:spMk id="3" creationId="{CB581516-A547-44B8-9E9B-74227C29661D}"/>
          </ac:spMkLst>
        </pc:spChg>
        <pc:picChg chg="add mod">
          <ac:chgData name="Matteo Bartoli" userId="9a0e7a39-b89b-4989-a37f-82837a56fb89" providerId="ADAL" clId="{527A8093-C21E-445A-8A28-1B94571A97EF}" dt="2023-06-05T14:41:55.981" v="219"/>
          <ac:picMkLst>
            <pc:docMk/>
            <pc:sldMk cId="2858532745" sldId="280"/>
            <ac:picMk id="4" creationId="{D29E94D6-70A9-1CE7-5D2E-48D9D46CDA56}"/>
          </ac:picMkLst>
        </pc:picChg>
      </pc:sldChg>
      <pc:sldChg chg="addSp delSp modSp new mod">
        <pc:chgData name="Matteo Bartoli" userId="9a0e7a39-b89b-4989-a37f-82837a56fb89" providerId="ADAL" clId="{527A8093-C21E-445A-8A28-1B94571A97EF}" dt="2023-06-05T14:42:47.269" v="245"/>
        <pc:sldMkLst>
          <pc:docMk/>
          <pc:sldMk cId="2169136243" sldId="281"/>
        </pc:sldMkLst>
        <pc:spChg chg="mod">
          <ac:chgData name="Matteo Bartoli" userId="9a0e7a39-b89b-4989-a37f-82837a56fb89" providerId="ADAL" clId="{527A8093-C21E-445A-8A28-1B94571A97EF}" dt="2023-06-05T14:42:35.180" v="244" actId="20577"/>
          <ac:spMkLst>
            <pc:docMk/>
            <pc:sldMk cId="2169136243" sldId="281"/>
            <ac:spMk id="2" creationId="{9FFF2B85-FC66-D22D-E9D2-AC3BAE7EC558}"/>
          </ac:spMkLst>
        </pc:spChg>
        <pc:spChg chg="del">
          <ac:chgData name="Matteo Bartoli" userId="9a0e7a39-b89b-4989-a37f-82837a56fb89" providerId="ADAL" clId="{527A8093-C21E-445A-8A28-1B94571A97EF}" dt="2023-06-05T14:42:07.916" v="221" actId="478"/>
          <ac:spMkLst>
            <pc:docMk/>
            <pc:sldMk cId="2169136243" sldId="281"/>
            <ac:spMk id="3" creationId="{25C3A779-94B3-DB96-43AB-A4C4F1070159}"/>
          </ac:spMkLst>
        </pc:spChg>
        <pc:picChg chg="add mod">
          <ac:chgData name="Matteo Bartoli" userId="9a0e7a39-b89b-4989-a37f-82837a56fb89" providerId="ADAL" clId="{527A8093-C21E-445A-8A28-1B94571A97EF}" dt="2023-06-05T14:42:47.269" v="245"/>
          <ac:picMkLst>
            <pc:docMk/>
            <pc:sldMk cId="2169136243" sldId="281"/>
            <ac:picMk id="4" creationId="{40C29A69-5FEB-9CAB-0F06-43B974313AF7}"/>
          </ac:picMkLst>
        </pc:picChg>
      </pc:sldChg>
      <pc:sldChg chg="addSp delSp modSp new mod">
        <pc:chgData name="Matteo Bartoli" userId="9a0e7a39-b89b-4989-a37f-82837a56fb89" providerId="ADAL" clId="{527A8093-C21E-445A-8A28-1B94571A97EF}" dt="2023-06-05T14:43:40.110" v="283"/>
        <pc:sldMkLst>
          <pc:docMk/>
          <pc:sldMk cId="1407192646" sldId="282"/>
        </pc:sldMkLst>
        <pc:spChg chg="mod">
          <ac:chgData name="Matteo Bartoli" userId="9a0e7a39-b89b-4989-a37f-82837a56fb89" providerId="ADAL" clId="{527A8093-C21E-445A-8A28-1B94571A97EF}" dt="2023-06-05T14:43:23.397" v="281" actId="20577"/>
          <ac:spMkLst>
            <pc:docMk/>
            <pc:sldMk cId="1407192646" sldId="282"/>
            <ac:spMk id="2" creationId="{7230EA72-EE90-E4FD-7F20-C254D0F33F41}"/>
          </ac:spMkLst>
        </pc:spChg>
        <pc:spChg chg="del">
          <ac:chgData name="Matteo Bartoli" userId="9a0e7a39-b89b-4989-a37f-82837a56fb89" providerId="ADAL" clId="{527A8093-C21E-445A-8A28-1B94571A97EF}" dt="2023-06-05T14:43:39.375" v="282" actId="478"/>
          <ac:spMkLst>
            <pc:docMk/>
            <pc:sldMk cId="1407192646" sldId="282"/>
            <ac:spMk id="3" creationId="{8FF6943E-97C9-A376-5FE9-268C60FEAEE1}"/>
          </ac:spMkLst>
        </pc:spChg>
        <pc:picChg chg="add mod">
          <ac:chgData name="Matteo Bartoli" userId="9a0e7a39-b89b-4989-a37f-82837a56fb89" providerId="ADAL" clId="{527A8093-C21E-445A-8A28-1B94571A97EF}" dt="2023-06-05T14:43:40.110" v="283"/>
          <ac:picMkLst>
            <pc:docMk/>
            <pc:sldMk cId="1407192646" sldId="282"/>
            <ac:picMk id="4" creationId="{383FEA4F-FB1F-528F-EBB1-6AFA3D93C1AC}"/>
          </ac:picMkLst>
        </pc:picChg>
      </pc:sldChg>
      <pc:sldChg chg="add">
        <pc:chgData name="Matteo Bartoli" userId="9a0e7a39-b89b-4989-a37f-82837a56fb89" providerId="ADAL" clId="{527A8093-C21E-445A-8A28-1B94571A97EF}" dt="2023-06-05T16:50:09.117" v="1522"/>
        <pc:sldMkLst>
          <pc:docMk/>
          <pc:sldMk cId="622861734" sldId="283"/>
        </pc:sldMkLst>
      </pc:sldChg>
      <pc:sldChg chg="modSp add del mod">
        <pc:chgData name="Matteo Bartoli" userId="9a0e7a39-b89b-4989-a37f-82837a56fb89" providerId="ADAL" clId="{527A8093-C21E-445A-8A28-1B94571A97EF}" dt="2023-06-05T16:50:02.122" v="1521" actId="2696"/>
        <pc:sldMkLst>
          <pc:docMk/>
          <pc:sldMk cId="2591499605" sldId="283"/>
        </pc:sldMkLst>
        <pc:spChg chg="mod">
          <ac:chgData name="Matteo Bartoli" userId="9a0e7a39-b89b-4989-a37f-82837a56fb89" providerId="ADAL" clId="{527A8093-C21E-445A-8A28-1B94571A97EF}" dt="2023-06-05T14:52:39.956" v="409" actId="20577"/>
          <ac:spMkLst>
            <pc:docMk/>
            <pc:sldMk cId="2591499605" sldId="283"/>
            <ac:spMk id="2" creationId="{F99164F1-97D6-A61C-87FE-6FEF970C9AE4}"/>
          </ac:spMkLst>
        </pc:spChg>
      </pc:sldChg>
      <pc:sldChg chg="modSp add del mod">
        <pc:chgData name="Matteo Bartoli" userId="9a0e7a39-b89b-4989-a37f-82837a56fb89" providerId="ADAL" clId="{527A8093-C21E-445A-8A28-1B94571A97EF}" dt="2023-06-05T16:50:02.122" v="1521" actId="2696"/>
        <pc:sldMkLst>
          <pc:docMk/>
          <pc:sldMk cId="1977530278" sldId="284"/>
        </pc:sldMkLst>
        <pc:spChg chg="mod">
          <ac:chgData name="Matteo Bartoli" userId="9a0e7a39-b89b-4989-a37f-82837a56fb89" providerId="ADAL" clId="{527A8093-C21E-445A-8A28-1B94571A97EF}" dt="2023-06-05T14:53:02.110" v="427"/>
          <ac:spMkLst>
            <pc:docMk/>
            <pc:sldMk cId="1977530278" sldId="284"/>
            <ac:spMk id="2" creationId="{F99164F1-97D6-A61C-87FE-6FEF970C9AE4}"/>
          </ac:spMkLst>
        </pc:spChg>
      </pc:sldChg>
      <pc:sldChg chg="add modNotesTx">
        <pc:chgData name="Matteo Bartoli" userId="9a0e7a39-b89b-4989-a37f-82837a56fb89" providerId="ADAL" clId="{527A8093-C21E-445A-8A28-1B94571A97EF}" dt="2023-06-05T20:51:00.480" v="6370" actId="20577"/>
        <pc:sldMkLst>
          <pc:docMk/>
          <pc:sldMk cId="2461568008" sldId="284"/>
        </pc:sldMkLst>
      </pc:sldChg>
      <pc:sldChg chg="modSp add del mod">
        <pc:chgData name="Matteo Bartoli" userId="9a0e7a39-b89b-4989-a37f-82837a56fb89" providerId="ADAL" clId="{527A8093-C21E-445A-8A28-1B94571A97EF}" dt="2023-06-05T16:50:02.122" v="1521" actId="2696"/>
        <pc:sldMkLst>
          <pc:docMk/>
          <pc:sldMk cId="88530267" sldId="285"/>
        </pc:sldMkLst>
        <pc:spChg chg="mod">
          <ac:chgData name="Matteo Bartoli" userId="9a0e7a39-b89b-4989-a37f-82837a56fb89" providerId="ADAL" clId="{527A8093-C21E-445A-8A28-1B94571A97EF}" dt="2023-06-05T14:53:13.331" v="443" actId="20577"/>
          <ac:spMkLst>
            <pc:docMk/>
            <pc:sldMk cId="88530267" sldId="285"/>
            <ac:spMk id="2" creationId="{F99164F1-97D6-A61C-87FE-6FEF970C9AE4}"/>
          </ac:spMkLst>
        </pc:spChg>
      </pc:sldChg>
      <pc:sldChg chg="add">
        <pc:chgData name="Matteo Bartoli" userId="9a0e7a39-b89b-4989-a37f-82837a56fb89" providerId="ADAL" clId="{527A8093-C21E-445A-8A28-1B94571A97EF}" dt="2023-06-05T16:50:09.117" v="1522"/>
        <pc:sldMkLst>
          <pc:docMk/>
          <pc:sldMk cId="377554973" sldId="285"/>
        </pc:sldMkLst>
      </pc:sldChg>
      <pc:sldChg chg="del">
        <pc:chgData name="Matteo Bartoli" userId="9a0e7a39-b89b-4989-a37f-82837a56fb89" providerId="ADAL" clId="{527A8093-C21E-445A-8A28-1B94571A97EF}" dt="2023-06-05T16:50:22.175" v="1523" actId="47"/>
        <pc:sldMkLst>
          <pc:docMk/>
          <pc:sldMk cId="2090497087" sldId="286"/>
        </pc:sldMkLst>
      </pc:sldChg>
      <pc:sldChg chg="addSp delSp modSp mod modNotesTx">
        <pc:chgData name="Matteo Bartoli" userId="9a0e7a39-b89b-4989-a37f-82837a56fb89" providerId="ADAL" clId="{527A8093-C21E-445A-8A28-1B94571A97EF}" dt="2023-06-06T00:11:08.863" v="8969" actId="20577"/>
        <pc:sldMkLst>
          <pc:docMk/>
          <pc:sldMk cId="109725076" sldId="287"/>
        </pc:sldMkLst>
        <pc:spChg chg="mod">
          <ac:chgData name="Matteo Bartoli" userId="9a0e7a39-b89b-4989-a37f-82837a56fb89" providerId="ADAL" clId="{527A8093-C21E-445A-8A28-1B94571A97EF}" dt="2023-06-05T21:25:12.849" v="6654" actId="6549"/>
          <ac:spMkLst>
            <pc:docMk/>
            <pc:sldMk cId="109725076" sldId="287"/>
            <ac:spMk id="2" creationId="{40E6C83F-E4DE-3501-A43C-35C1EBEEA2A7}"/>
          </ac:spMkLst>
        </pc:spChg>
        <pc:spChg chg="add del mod">
          <ac:chgData name="Matteo Bartoli" userId="9a0e7a39-b89b-4989-a37f-82837a56fb89" providerId="ADAL" clId="{527A8093-C21E-445A-8A28-1B94571A97EF}" dt="2023-06-05T21:46:05.103" v="6765" actId="478"/>
          <ac:spMkLst>
            <pc:docMk/>
            <pc:sldMk cId="109725076" sldId="287"/>
            <ac:spMk id="3" creationId="{97E08B43-0EC2-C18D-AB28-749530A8DF4F}"/>
          </ac:spMkLst>
        </pc:spChg>
        <pc:spChg chg="add mod">
          <ac:chgData name="Matteo Bartoli" userId="9a0e7a39-b89b-4989-a37f-82837a56fb89" providerId="ADAL" clId="{527A8093-C21E-445A-8A28-1B94571A97EF}" dt="2023-06-05T21:12:19.878" v="6499" actId="1076"/>
          <ac:spMkLst>
            <pc:docMk/>
            <pc:sldMk cId="109725076" sldId="287"/>
            <ac:spMk id="5" creationId="{2032D06A-7C1B-B814-908A-4846F057CA8A}"/>
          </ac:spMkLst>
        </pc:spChg>
        <pc:spChg chg="add mod">
          <ac:chgData name="Matteo Bartoli" userId="9a0e7a39-b89b-4989-a37f-82837a56fb89" providerId="ADAL" clId="{527A8093-C21E-445A-8A28-1B94571A97EF}" dt="2023-06-05T21:19:47.476" v="6580" actId="1076"/>
          <ac:spMkLst>
            <pc:docMk/>
            <pc:sldMk cId="109725076" sldId="287"/>
            <ac:spMk id="6" creationId="{9C42637D-D0C3-60E3-EE73-D77EB0C185F9}"/>
          </ac:spMkLst>
        </pc:spChg>
        <pc:spChg chg="add del">
          <ac:chgData name="Matteo Bartoli" userId="9a0e7a39-b89b-4989-a37f-82837a56fb89" providerId="ADAL" clId="{527A8093-C21E-445A-8A28-1B94571A97EF}" dt="2023-06-05T21:13:52.343" v="6513" actId="478"/>
          <ac:spMkLst>
            <pc:docMk/>
            <pc:sldMk cId="109725076" sldId="287"/>
            <ac:spMk id="7" creationId="{92C15DF1-A812-5870-E800-641650FA9885}"/>
          </ac:spMkLst>
        </pc:spChg>
        <pc:spChg chg="add mod">
          <ac:chgData name="Matteo Bartoli" userId="9a0e7a39-b89b-4989-a37f-82837a56fb89" providerId="ADAL" clId="{527A8093-C21E-445A-8A28-1B94571A97EF}" dt="2023-06-05T21:52:49.893" v="6940" actId="14100"/>
          <ac:spMkLst>
            <pc:docMk/>
            <pc:sldMk cId="109725076" sldId="287"/>
            <ac:spMk id="7" creationId="{C5D2E438-0697-8EF7-38AE-CD7C342BFBE2}"/>
          </ac:spMkLst>
        </pc:spChg>
        <pc:spChg chg="add del mod">
          <ac:chgData name="Matteo Bartoli" userId="9a0e7a39-b89b-4989-a37f-82837a56fb89" providerId="ADAL" clId="{527A8093-C21E-445A-8A28-1B94571A97EF}" dt="2023-06-05T21:15:57.877" v="6551" actId="478"/>
          <ac:spMkLst>
            <pc:docMk/>
            <pc:sldMk cId="109725076" sldId="287"/>
            <ac:spMk id="8" creationId="{3DD66926-0F30-1D36-92EA-F94E49CF8A8B}"/>
          </ac:spMkLst>
        </pc:spChg>
        <pc:spChg chg="add mod">
          <ac:chgData name="Matteo Bartoli" userId="9a0e7a39-b89b-4989-a37f-82837a56fb89" providerId="ADAL" clId="{527A8093-C21E-445A-8A28-1B94571A97EF}" dt="2023-06-05T22:23:17.903" v="7205" actId="207"/>
          <ac:spMkLst>
            <pc:docMk/>
            <pc:sldMk cId="109725076" sldId="287"/>
            <ac:spMk id="9" creationId="{88B24673-C064-92D4-3FF2-F6EC8A667432}"/>
          </ac:spMkLst>
        </pc:spChg>
        <pc:spChg chg="add mod">
          <ac:chgData name="Matteo Bartoli" userId="9a0e7a39-b89b-4989-a37f-82837a56fb89" providerId="ADAL" clId="{527A8093-C21E-445A-8A28-1B94571A97EF}" dt="2023-06-05T21:27:48.854" v="6726" actId="1076"/>
          <ac:spMkLst>
            <pc:docMk/>
            <pc:sldMk cId="109725076" sldId="287"/>
            <ac:spMk id="10" creationId="{B9819894-21CE-50BD-4180-8823F154060F}"/>
          </ac:spMkLst>
        </pc:spChg>
        <pc:spChg chg="add mod">
          <ac:chgData name="Matteo Bartoli" userId="9a0e7a39-b89b-4989-a37f-82837a56fb89" providerId="ADAL" clId="{527A8093-C21E-445A-8A28-1B94571A97EF}" dt="2023-06-05T21:27:52.633" v="6727" actId="1076"/>
          <ac:spMkLst>
            <pc:docMk/>
            <pc:sldMk cId="109725076" sldId="287"/>
            <ac:spMk id="11" creationId="{21774173-55BD-A358-599F-31C4043C25C0}"/>
          </ac:spMkLst>
        </pc:spChg>
        <pc:spChg chg="add mod">
          <ac:chgData name="Matteo Bartoli" userId="9a0e7a39-b89b-4989-a37f-82837a56fb89" providerId="ADAL" clId="{527A8093-C21E-445A-8A28-1B94571A97EF}" dt="2023-06-05T21:53:38.934" v="6942" actId="20577"/>
          <ac:spMkLst>
            <pc:docMk/>
            <pc:sldMk cId="109725076" sldId="287"/>
            <ac:spMk id="12" creationId="{20CD87B1-7A5A-E3BA-4DF3-27AD653797AF}"/>
          </ac:spMkLst>
        </pc:spChg>
        <pc:spChg chg="add mod">
          <ac:chgData name="Matteo Bartoli" userId="9a0e7a39-b89b-4989-a37f-82837a56fb89" providerId="ADAL" clId="{527A8093-C21E-445A-8A28-1B94571A97EF}" dt="2023-06-05T21:28:17.050" v="6733" actId="14100"/>
          <ac:spMkLst>
            <pc:docMk/>
            <pc:sldMk cId="109725076" sldId="287"/>
            <ac:spMk id="13" creationId="{B6433AF5-6079-63C5-541C-39A95C8DC06A}"/>
          </ac:spMkLst>
        </pc:spChg>
        <pc:spChg chg="add del mod">
          <ac:chgData name="Matteo Bartoli" userId="9a0e7a39-b89b-4989-a37f-82837a56fb89" providerId="ADAL" clId="{527A8093-C21E-445A-8A28-1B94571A97EF}" dt="2023-06-05T21:28:29.235" v="6736" actId="21"/>
          <ac:spMkLst>
            <pc:docMk/>
            <pc:sldMk cId="109725076" sldId="287"/>
            <ac:spMk id="14" creationId="{49233C7A-7D25-EC47-80E8-B46293AC8B4E}"/>
          </ac:spMkLst>
        </pc:spChg>
        <pc:spChg chg="add mod">
          <ac:chgData name="Matteo Bartoli" userId="9a0e7a39-b89b-4989-a37f-82837a56fb89" providerId="ADAL" clId="{527A8093-C21E-445A-8A28-1B94571A97EF}" dt="2023-06-05T21:49:53.396" v="6865" actId="1076"/>
          <ac:spMkLst>
            <pc:docMk/>
            <pc:sldMk cId="109725076" sldId="287"/>
            <ac:spMk id="17" creationId="{7C4D5854-FBE7-BAD5-38CB-F2D6549CFA46}"/>
          </ac:spMkLst>
        </pc:spChg>
        <pc:spChg chg="add mod">
          <ac:chgData name="Matteo Bartoli" userId="9a0e7a39-b89b-4989-a37f-82837a56fb89" providerId="ADAL" clId="{527A8093-C21E-445A-8A28-1B94571A97EF}" dt="2023-06-05T21:51:32.105" v="6887" actId="20577"/>
          <ac:spMkLst>
            <pc:docMk/>
            <pc:sldMk cId="109725076" sldId="287"/>
            <ac:spMk id="18" creationId="{61A54DED-26C1-CB02-6DDC-0E159551C6F7}"/>
          </ac:spMkLst>
        </pc:spChg>
        <pc:spChg chg="add mod">
          <ac:chgData name="Matteo Bartoli" userId="9a0e7a39-b89b-4989-a37f-82837a56fb89" providerId="ADAL" clId="{527A8093-C21E-445A-8A28-1B94571A97EF}" dt="2023-06-05T21:51:51.132" v="6930" actId="688"/>
          <ac:spMkLst>
            <pc:docMk/>
            <pc:sldMk cId="109725076" sldId="287"/>
            <ac:spMk id="19" creationId="{BE44EB7E-42E0-EE4D-2D67-7F991D1B2788}"/>
          </ac:spMkLst>
        </pc:spChg>
        <pc:spChg chg="add mod">
          <ac:chgData name="Matteo Bartoli" userId="9a0e7a39-b89b-4989-a37f-82837a56fb89" providerId="ADAL" clId="{527A8093-C21E-445A-8A28-1B94571A97EF}" dt="2023-06-05T21:52:01.258" v="6932" actId="1076"/>
          <ac:spMkLst>
            <pc:docMk/>
            <pc:sldMk cId="109725076" sldId="287"/>
            <ac:spMk id="20" creationId="{8BE91512-2A87-6ABB-5380-5810AEF098A2}"/>
          </ac:spMkLst>
        </pc:spChg>
        <pc:spChg chg="add mod">
          <ac:chgData name="Matteo Bartoli" userId="9a0e7a39-b89b-4989-a37f-82837a56fb89" providerId="ADAL" clId="{527A8093-C21E-445A-8A28-1B94571A97EF}" dt="2023-06-05T21:52:08.030" v="6934" actId="1076"/>
          <ac:spMkLst>
            <pc:docMk/>
            <pc:sldMk cId="109725076" sldId="287"/>
            <ac:spMk id="21" creationId="{62962DF8-1914-AD73-606D-0FAEAA1C2655}"/>
          </ac:spMkLst>
        </pc:spChg>
        <pc:spChg chg="add mod">
          <ac:chgData name="Matteo Bartoli" userId="9a0e7a39-b89b-4989-a37f-82837a56fb89" providerId="ADAL" clId="{527A8093-C21E-445A-8A28-1B94571A97EF}" dt="2023-06-05T21:52:20.282" v="6938" actId="1076"/>
          <ac:spMkLst>
            <pc:docMk/>
            <pc:sldMk cId="109725076" sldId="287"/>
            <ac:spMk id="22" creationId="{A8BCE41F-6D37-CFB9-0BFD-3763B495D02C}"/>
          </ac:spMkLst>
        </pc:spChg>
        <pc:picChg chg="add del mod modCrop">
          <ac:chgData name="Matteo Bartoli" userId="9a0e7a39-b89b-4989-a37f-82837a56fb89" providerId="ADAL" clId="{527A8093-C21E-445A-8A28-1B94571A97EF}" dt="2023-06-05T21:16:39.244" v="6555" actId="21"/>
          <ac:picMkLst>
            <pc:docMk/>
            <pc:sldMk cId="109725076" sldId="287"/>
            <ac:picMk id="3" creationId="{20AC75A5-9347-D368-41D9-51B02B41837C}"/>
          </ac:picMkLst>
        </pc:picChg>
        <pc:picChg chg="add mod">
          <ac:chgData name="Matteo Bartoli" userId="9a0e7a39-b89b-4989-a37f-82837a56fb89" providerId="ADAL" clId="{527A8093-C21E-445A-8A28-1B94571A97EF}" dt="2023-06-05T21:24:44.795" v="6652" actId="14100"/>
          <ac:picMkLst>
            <pc:docMk/>
            <pc:sldMk cId="109725076" sldId="287"/>
            <ac:picMk id="4" creationId="{75EB37BF-0D45-9D3C-E8B4-22D04CDA06E3}"/>
          </ac:picMkLst>
        </pc:picChg>
      </pc:sldChg>
      <pc:sldChg chg="modSp mod">
        <pc:chgData name="Matteo Bartoli" userId="9a0e7a39-b89b-4989-a37f-82837a56fb89" providerId="ADAL" clId="{527A8093-C21E-445A-8A28-1B94571A97EF}" dt="2023-06-05T16:42:14.985" v="1127"/>
        <pc:sldMkLst>
          <pc:docMk/>
          <pc:sldMk cId="3357386506" sldId="288"/>
        </pc:sldMkLst>
        <pc:spChg chg="mod">
          <ac:chgData name="Matteo Bartoli" userId="9a0e7a39-b89b-4989-a37f-82837a56fb89" providerId="ADAL" clId="{527A8093-C21E-445A-8A28-1B94571A97EF}" dt="2023-06-05T16:42:14.985" v="1127"/>
          <ac:spMkLst>
            <pc:docMk/>
            <pc:sldMk cId="3357386506" sldId="288"/>
            <ac:spMk id="2" creationId="{6235A11F-F777-297D-1953-7906868A314F}"/>
          </ac:spMkLst>
        </pc:spChg>
        <pc:picChg chg="mod">
          <ac:chgData name="Matteo Bartoli" userId="9a0e7a39-b89b-4989-a37f-82837a56fb89" providerId="ADAL" clId="{527A8093-C21E-445A-8A28-1B94571A97EF}" dt="2023-06-05T15:19:08.311" v="575" actId="14100"/>
          <ac:picMkLst>
            <pc:docMk/>
            <pc:sldMk cId="3357386506" sldId="288"/>
            <ac:picMk id="4" creationId="{77B4C084-BDB2-ABAF-F46C-F565107C4EAF}"/>
          </ac:picMkLst>
        </pc:picChg>
      </pc:sldChg>
      <pc:sldChg chg="modSp mod">
        <pc:chgData name="Matteo Bartoli" userId="9a0e7a39-b89b-4989-a37f-82837a56fb89" providerId="ADAL" clId="{527A8093-C21E-445A-8A28-1B94571A97EF}" dt="2023-06-05T16:42:35.056" v="1135"/>
        <pc:sldMkLst>
          <pc:docMk/>
          <pc:sldMk cId="3459082268" sldId="289"/>
        </pc:sldMkLst>
        <pc:spChg chg="mod">
          <ac:chgData name="Matteo Bartoli" userId="9a0e7a39-b89b-4989-a37f-82837a56fb89" providerId="ADAL" clId="{527A8093-C21E-445A-8A28-1B94571A97EF}" dt="2023-06-05T16:42:35.056" v="1135"/>
          <ac:spMkLst>
            <pc:docMk/>
            <pc:sldMk cId="3459082268" sldId="289"/>
            <ac:spMk id="2" creationId="{915E0023-4ECA-1511-F123-7E6F3C7F11F0}"/>
          </ac:spMkLst>
        </pc:spChg>
        <pc:picChg chg="mod">
          <ac:chgData name="Matteo Bartoli" userId="9a0e7a39-b89b-4989-a37f-82837a56fb89" providerId="ADAL" clId="{527A8093-C21E-445A-8A28-1B94571A97EF}" dt="2023-06-05T15:19:35.950" v="577" actId="1076"/>
          <ac:picMkLst>
            <pc:docMk/>
            <pc:sldMk cId="3459082268" sldId="289"/>
            <ac:picMk id="4" creationId="{E562142D-C117-ABE5-5318-1E4B9ADC63A1}"/>
          </ac:picMkLst>
        </pc:picChg>
      </pc:sldChg>
      <pc:sldChg chg="addSp delSp modSp new mod modNotesTx">
        <pc:chgData name="Matteo Bartoli" userId="9a0e7a39-b89b-4989-a37f-82837a56fb89" providerId="ADAL" clId="{527A8093-C21E-445A-8A28-1B94571A97EF}" dt="2023-06-06T00:19:57.733" v="9360" actId="6549"/>
        <pc:sldMkLst>
          <pc:docMk/>
          <pc:sldMk cId="3138479232" sldId="291"/>
        </pc:sldMkLst>
        <pc:spChg chg="mod">
          <ac:chgData name="Matteo Bartoli" userId="9a0e7a39-b89b-4989-a37f-82837a56fb89" providerId="ADAL" clId="{527A8093-C21E-445A-8A28-1B94571A97EF}" dt="2023-06-05T16:16:29.568" v="596" actId="20577"/>
          <ac:spMkLst>
            <pc:docMk/>
            <pc:sldMk cId="3138479232" sldId="291"/>
            <ac:spMk id="2" creationId="{CAFA66BF-2954-02A5-07C4-D16D35A9C888}"/>
          </ac:spMkLst>
        </pc:spChg>
        <pc:spChg chg="del">
          <ac:chgData name="Matteo Bartoli" userId="9a0e7a39-b89b-4989-a37f-82837a56fb89" providerId="ADAL" clId="{527A8093-C21E-445A-8A28-1B94571A97EF}" dt="2023-06-05T16:16:54.014" v="597" actId="478"/>
          <ac:spMkLst>
            <pc:docMk/>
            <pc:sldMk cId="3138479232" sldId="291"/>
            <ac:spMk id="3" creationId="{5B573F61-1EA8-4E94-E933-B1763E1D30CB}"/>
          </ac:spMkLst>
        </pc:spChg>
        <pc:spChg chg="add del mod">
          <ac:chgData name="Matteo Bartoli" userId="9a0e7a39-b89b-4989-a37f-82837a56fb89" providerId="ADAL" clId="{527A8093-C21E-445A-8A28-1B94571A97EF}" dt="2023-06-05T22:10:47.531" v="7099" actId="478"/>
          <ac:spMkLst>
            <pc:docMk/>
            <pc:sldMk cId="3138479232" sldId="291"/>
            <ac:spMk id="5" creationId="{BB6C7DC4-0934-E877-775F-2FE20263F3EE}"/>
          </ac:spMkLst>
        </pc:spChg>
        <pc:spChg chg="add mod">
          <ac:chgData name="Matteo Bartoli" userId="9a0e7a39-b89b-4989-a37f-82837a56fb89" providerId="ADAL" clId="{527A8093-C21E-445A-8A28-1B94571A97EF}" dt="2023-06-05T22:15:13.078" v="7194" actId="1076"/>
          <ac:spMkLst>
            <pc:docMk/>
            <pc:sldMk cId="3138479232" sldId="291"/>
            <ac:spMk id="11" creationId="{1C090E88-084C-7486-BF2E-494D09DB98E1}"/>
          </ac:spMkLst>
        </pc:spChg>
        <pc:picChg chg="add mod">
          <ac:chgData name="Matteo Bartoli" userId="9a0e7a39-b89b-4989-a37f-82837a56fb89" providerId="ADAL" clId="{527A8093-C21E-445A-8A28-1B94571A97EF}" dt="2023-06-05T22:15:23.808" v="7198" actId="1076"/>
          <ac:picMkLst>
            <pc:docMk/>
            <pc:sldMk cId="3138479232" sldId="291"/>
            <ac:picMk id="4" creationId="{0940FA56-D68C-C0F7-9BBC-E4D17898A03F}"/>
          </ac:picMkLst>
        </pc:picChg>
        <pc:picChg chg="add del mod modCrop">
          <ac:chgData name="Matteo Bartoli" userId="9a0e7a39-b89b-4989-a37f-82837a56fb89" providerId="ADAL" clId="{527A8093-C21E-445A-8A28-1B94571A97EF}" dt="2023-06-05T22:06:40.250" v="7022" actId="1037"/>
          <ac:picMkLst>
            <pc:docMk/>
            <pc:sldMk cId="3138479232" sldId="291"/>
            <ac:picMk id="6" creationId="{F33FE2AC-D259-6046-DD44-7D06FA289054}"/>
          </ac:picMkLst>
        </pc:picChg>
        <pc:picChg chg="add mod modCrop">
          <ac:chgData name="Matteo Bartoli" userId="9a0e7a39-b89b-4989-a37f-82837a56fb89" providerId="ADAL" clId="{527A8093-C21E-445A-8A28-1B94571A97EF}" dt="2023-06-05T22:06:46.430" v="7024" actId="1076"/>
          <ac:picMkLst>
            <pc:docMk/>
            <pc:sldMk cId="3138479232" sldId="291"/>
            <ac:picMk id="7" creationId="{E9A60300-FB6B-B6D1-46CA-BC6DBE8DFB5C}"/>
          </ac:picMkLst>
        </pc:picChg>
        <pc:picChg chg="add mod modCrop">
          <ac:chgData name="Matteo Bartoli" userId="9a0e7a39-b89b-4989-a37f-82837a56fb89" providerId="ADAL" clId="{527A8093-C21E-445A-8A28-1B94571A97EF}" dt="2023-06-05T22:06:44.877" v="7023" actId="1076"/>
          <ac:picMkLst>
            <pc:docMk/>
            <pc:sldMk cId="3138479232" sldId="291"/>
            <ac:picMk id="8" creationId="{8A2342D2-F038-D84E-BB34-C43A7F5C1B67}"/>
          </ac:picMkLst>
        </pc:picChg>
        <pc:picChg chg="add mod modCrop">
          <ac:chgData name="Matteo Bartoli" userId="9a0e7a39-b89b-4989-a37f-82837a56fb89" providerId="ADAL" clId="{527A8093-C21E-445A-8A28-1B94571A97EF}" dt="2023-06-05T22:09:15.822" v="7038" actId="1038"/>
          <ac:picMkLst>
            <pc:docMk/>
            <pc:sldMk cId="3138479232" sldId="291"/>
            <ac:picMk id="9" creationId="{075DAC7B-34B6-DC54-6576-613ED3DBB004}"/>
          </ac:picMkLst>
        </pc:picChg>
        <pc:picChg chg="add mod modCrop">
          <ac:chgData name="Matteo Bartoli" userId="9a0e7a39-b89b-4989-a37f-82837a56fb89" providerId="ADAL" clId="{527A8093-C21E-445A-8A28-1B94571A97EF}" dt="2023-06-05T22:08:16.811" v="7031" actId="1076"/>
          <ac:picMkLst>
            <pc:docMk/>
            <pc:sldMk cId="3138479232" sldId="291"/>
            <ac:picMk id="10" creationId="{7F01E12D-5114-D252-46E9-93FA82341E53}"/>
          </ac:picMkLst>
        </pc:picChg>
      </pc:sldChg>
      <pc:sldChg chg="addSp delSp modSp add mod">
        <pc:chgData name="Matteo Bartoli" userId="9a0e7a39-b89b-4989-a37f-82837a56fb89" providerId="ADAL" clId="{527A8093-C21E-445A-8A28-1B94571A97EF}" dt="2023-06-05T16:49:01.634" v="1520" actId="20577"/>
        <pc:sldMkLst>
          <pc:docMk/>
          <pc:sldMk cId="2560293799" sldId="292"/>
        </pc:sldMkLst>
        <pc:spChg chg="mod">
          <ac:chgData name="Matteo Bartoli" userId="9a0e7a39-b89b-4989-a37f-82837a56fb89" providerId="ADAL" clId="{527A8093-C21E-445A-8A28-1B94571A97EF}" dt="2023-06-05T15:18:00.732" v="556" actId="20577"/>
          <ac:spMkLst>
            <pc:docMk/>
            <pc:sldMk cId="2560293799" sldId="292"/>
            <ac:spMk id="2" creationId="{915E0023-4ECA-1511-F123-7E6F3C7F11F0}"/>
          </ac:spMkLst>
        </pc:spChg>
        <pc:spChg chg="add mod">
          <ac:chgData name="Matteo Bartoli" userId="9a0e7a39-b89b-4989-a37f-82837a56fb89" providerId="ADAL" clId="{527A8093-C21E-445A-8A28-1B94571A97EF}" dt="2023-06-05T16:46:18.615" v="1218" actId="1076"/>
          <ac:spMkLst>
            <pc:docMk/>
            <pc:sldMk cId="2560293799" sldId="292"/>
            <ac:spMk id="5" creationId="{AADA145E-A039-6A97-5BF9-280F4B65F794}"/>
          </ac:spMkLst>
        </pc:spChg>
        <pc:spChg chg="add mod">
          <ac:chgData name="Matteo Bartoli" userId="9a0e7a39-b89b-4989-a37f-82837a56fb89" providerId="ADAL" clId="{527A8093-C21E-445A-8A28-1B94571A97EF}" dt="2023-06-05T16:49:01.634" v="1520" actId="20577"/>
          <ac:spMkLst>
            <pc:docMk/>
            <pc:sldMk cId="2560293799" sldId="292"/>
            <ac:spMk id="6" creationId="{3851DA15-4DBD-920A-8A61-5417F8895BC4}"/>
          </ac:spMkLst>
        </pc:spChg>
        <pc:picChg chg="mod modCrop">
          <ac:chgData name="Matteo Bartoli" userId="9a0e7a39-b89b-4989-a37f-82837a56fb89" providerId="ADAL" clId="{527A8093-C21E-445A-8A28-1B94571A97EF}" dt="2023-06-05T16:45:51.731" v="1217" actId="732"/>
          <ac:picMkLst>
            <pc:docMk/>
            <pc:sldMk cId="2560293799" sldId="292"/>
            <ac:picMk id="3" creationId="{30A47FC1-F4D1-4DE7-5B30-F16ECC738334}"/>
          </ac:picMkLst>
        </pc:picChg>
        <pc:picChg chg="del">
          <ac:chgData name="Matteo Bartoli" userId="9a0e7a39-b89b-4989-a37f-82837a56fb89" providerId="ADAL" clId="{527A8093-C21E-445A-8A28-1B94571A97EF}" dt="2023-06-05T15:17:48.178" v="534" actId="478"/>
          <ac:picMkLst>
            <pc:docMk/>
            <pc:sldMk cId="2560293799" sldId="292"/>
            <ac:picMk id="4" creationId="{E562142D-C117-ABE5-5318-1E4B9ADC63A1}"/>
          </ac:picMkLst>
        </pc:picChg>
      </pc:sldChg>
      <pc:sldChg chg="modSp new mod ord">
        <pc:chgData name="Matteo Bartoli" userId="9a0e7a39-b89b-4989-a37f-82837a56fb89" providerId="ADAL" clId="{527A8093-C21E-445A-8A28-1B94571A97EF}" dt="2023-06-05T15:18:50.062" v="569" actId="20577"/>
        <pc:sldMkLst>
          <pc:docMk/>
          <pc:sldMk cId="859836973" sldId="293"/>
        </pc:sldMkLst>
        <pc:spChg chg="mod">
          <ac:chgData name="Matteo Bartoli" userId="9a0e7a39-b89b-4989-a37f-82837a56fb89" providerId="ADAL" clId="{527A8093-C21E-445A-8A28-1B94571A97EF}" dt="2023-06-05T15:18:50.062" v="569" actId="20577"/>
          <ac:spMkLst>
            <pc:docMk/>
            <pc:sldMk cId="859836973" sldId="293"/>
            <ac:spMk id="2" creationId="{D1516487-6E4A-2390-F386-E3338CEA0D9C}"/>
          </ac:spMkLst>
        </pc:spChg>
      </pc:sldChg>
      <pc:sldChg chg="addSp modSp mod chgLayout">
        <pc:chgData name="Matteo Bartoli" userId="9a0e7a39-b89b-4989-a37f-82837a56fb89" providerId="ADAL" clId="{527A8093-C21E-445A-8A28-1B94571A97EF}" dt="2023-06-05T16:44:54.772" v="1207" actId="20577"/>
        <pc:sldMkLst>
          <pc:docMk/>
          <pc:sldMk cId="2242178512" sldId="301"/>
        </pc:sldMkLst>
        <pc:spChg chg="mod ord">
          <ac:chgData name="Matteo Bartoli" userId="9a0e7a39-b89b-4989-a37f-82837a56fb89" providerId="ADAL" clId="{527A8093-C21E-445A-8A28-1B94571A97EF}" dt="2023-06-05T16:43:55.137" v="1137" actId="700"/>
          <ac:spMkLst>
            <pc:docMk/>
            <pc:sldMk cId="2242178512" sldId="301"/>
            <ac:spMk id="2" creationId="{641C5A8A-A1A6-FA43-EB3C-EDCF272A5211}"/>
          </ac:spMkLst>
        </pc:spChg>
        <pc:spChg chg="add mod">
          <ac:chgData name="Matteo Bartoli" userId="9a0e7a39-b89b-4989-a37f-82837a56fb89" providerId="ADAL" clId="{527A8093-C21E-445A-8A28-1B94571A97EF}" dt="2023-06-05T16:44:54.772" v="1207" actId="20577"/>
          <ac:spMkLst>
            <pc:docMk/>
            <pc:sldMk cId="2242178512" sldId="301"/>
            <ac:spMk id="4" creationId="{8FDD262F-A3E4-6CC6-72D0-9068BA8AB7E2}"/>
          </ac:spMkLst>
        </pc:spChg>
        <pc:picChg chg="mod ord">
          <ac:chgData name="Matteo Bartoli" userId="9a0e7a39-b89b-4989-a37f-82837a56fb89" providerId="ADAL" clId="{527A8093-C21E-445A-8A28-1B94571A97EF}" dt="2023-06-05T16:43:58.426" v="1138" actId="1076"/>
          <ac:picMkLst>
            <pc:docMk/>
            <pc:sldMk cId="2242178512" sldId="301"/>
            <ac:picMk id="7" creationId="{4058FDE0-DFFA-F239-9E98-B0A76FB3438C}"/>
          </ac:picMkLst>
        </pc:picChg>
      </pc:sldChg>
      <pc:sldChg chg="addSp delSp modSp add mod chgLayout modNotesTx">
        <pc:chgData name="Matteo Bartoli" userId="9a0e7a39-b89b-4989-a37f-82837a56fb89" providerId="ADAL" clId="{527A8093-C21E-445A-8A28-1B94571A97EF}" dt="2023-06-06T00:37:37.670" v="9856" actId="20577"/>
        <pc:sldMkLst>
          <pc:docMk/>
          <pc:sldMk cId="240269042" sldId="302"/>
        </pc:sldMkLst>
        <pc:spChg chg="mod ord">
          <ac:chgData name="Matteo Bartoli" userId="9a0e7a39-b89b-4989-a37f-82837a56fb89" providerId="ADAL" clId="{527A8093-C21E-445A-8A28-1B94571A97EF}" dt="2023-06-05T16:18:39.689" v="622" actId="700"/>
          <ac:spMkLst>
            <pc:docMk/>
            <pc:sldMk cId="240269042" sldId="302"/>
            <ac:spMk id="2" creationId="{CAFA66BF-2954-02A5-07C4-D16D35A9C888}"/>
          </ac:spMkLst>
        </pc:spChg>
        <pc:spChg chg="add mod ord">
          <ac:chgData name="Matteo Bartoli" userId="9a0e7a39-b89b-4989-a37f-82837a56fb89" providerId="ADAL" clId="{527A8093-C21E-445A-8A28-1B94571A97EF}" dt="2023-06-05T16:35:05.152" v="996" actId="20577"/>
          <ac:spMkLst>
            <pc:docMk/>
            <pc:sldMk cId="240269042" sldId="302"/>
            <ac:spMk id="3" creationId="{47BFA7E6-7339-81D8-25D0-ADAB1AF3C478}"/>
          </ac:spMkLst>
        </pc:spChg>
        <pc:picChg chg="del mod">
          <ac:chgData name="Matteo Bartoli" userId="9a0e7a39-b89b-4989-a37f-82837a56fb89" providerId="ADAL" clId="{527A8093-C21E-445A-8A28-1B94571A97EF}" dt="2023-06-05T16:18:01.481" v="621" actId="478"/>
          <ac:picMkLst>
            <pc:docMk/>
            <pc:sldMk cId="240269042" sldId="302"/>
            <ac:picMk id="4" creationId="{0940FA56-D68C-C0F7-9BBC-E4D17898A03F}"/>
          </ac:picMkLst>
        </pc:picChg>
        <pc:picChg chg="add mod">
          <ac:chgData name="Matteo Bartoli" userId="9a0e7a39-b89b-4989-a37f-82837a56fb89" providerId="ADAL" clId="{527A8093-C21E-445A-8A28-1B94571A97EF}" dt="2023-06-05T16:34:37.576" v="995" actId="1076"/>
          <ac:picMkLst>
            <pc:docMk/>
            <pc:sldMk cId="240269042" sldId="302"/>
            <ac:picMk id="5" creationId="{A8A43BF0-992C-12F4-1E77-5D125353A431}"/>
          </ac:picMkLst>
        </pc:picChg>
      </pc:sldChg>
      <pc:sldChg chg="addSp delSp modSp add mod chgLayout modNotesTx">
        <pc:chgData name="Matteo Bartoli" userId="9a0e7a39-b89b-4989-a37f-82837a56fb89" providerId="ADAL" clId="{527A8093-C21E-445A-8A28-1B94571A97EF}" dt="2023-06-06T00:45:27.976" v="9948" actId="20577"/>
        <pc:sldMkLst>
          <pc:docMk/>
          <pc:sldMk cId="1615711046" sldId="303"/>
        </pc:sldMkLst>
        <pc:spChg chg="mod ord">
          <ac:chgData name="Matteo Bartoli" userId="9a0e7a39-b89b-4989-a37f-82837a56fb89" providerId="ADAL" clId="{527A8093-C21E-445A-8A28-1B94571A97EF}" dt="2023-06-05T17:11:27.264" v="1692" actId="20577"/>
          <ac:spMkLst>
            <pc:docMk/>
            <pc:sldMk cId="1615711046" sldId="303"/>
            <ac:spMk id="2" creationId="{CAFA66BF-2954-02A5-07C4-D16D35A9C888}"/>
          </ac:spMkLst>
        </pc:spChg>
        <pc:spChg chg="del">
          <ac:chgData name="Matteo Bartoli" userId="9a0e7a39-b89b-4989-a37f-82837a56fb89" providerId="ADAL" clId="{527A8093-C21E-445A-8A28-1B94571A97EF}" dt="2023-06-05T16:38:42.616" v="1042" actId="21"/>
          <ac:spMkLst>
            <pc:docMk/>
            <pc:sldMk cId="1615711046" sldId="303"/>
            <ac:spMk id="3" creationId="{47BFA7E6-7339-81D8-25D0-ADAB1AF3C478}"/>
          </ac:spMkLst>
        </pc:spChg>
        <pc:spChg chg="add del mod">
          <ac:chgData name="Matteo Bartoli" userId="9a0e7a39-b89b-4989-a37f-82837a56fb89" providerId="ADAL" clId="{527A8093-C21E-445A-8A28-1B94571A97EF}" dt="2023-06-05T16:39:31.749" v="1069" actId="478"/>
          <ac:spMkLst>
            <pc:docMk/>
            <pc:sldMk cId="1615711046" sldId="303"/>
            <ac:spMk id="7" creationId="{26D7A00E-D12D-5260-6D7C-A440F09F9B92}"/>
          </ac:spMkLst>
        </pc:spChg>
        <pc:spChg chg="add mod ord">
          <ac:chgData name="Matteo Bartoli" userId="9a0e7a39-b89b-4989-a37f-82837a56fb89" providerId="ADAL" clId="{527A8093-C21E-445A-8A28-1B94571A97EF}" dt="2023-06-05T23:54:11.194" v="8299" actId="27636"/>
          <ac:spMkLst>
            <pc:docMk/>
            <pc:sldMk cId="1615711046" sldId="303"/>
            <ac:spMk id="8" creationId="{9B3F7E9D-E1AF-A3E7-8815-C2FD219E1ED4}"/>
          </ac:spMkLst>
        </pc:spChg>
        <pc:picChg chg="add del">
          <ac:chgData name="Matteo Bartoli" userId="9a0e7a39-b89b-4989-a37f-82837a56fb89" providerId="ADAL" clId="{527A8093-C21E-445A-8A28-1B94571A97EF}" dt="2023-06-05T22:30:44.454" v="7263" actId="22"/>
          <ac:picMkLst>
            <pc:docMk/>
            <pc:sldMk cId="1615711046" sldId="303"/>
            <ac:picMk id="4" creationId="{FEAB6DED-D50F-3D38-3595-F2069407849A}"/>
          </ac:picMkLst>
        </pc:picChg>
        <pc:picChg chg="del">
          <ac:chgData name="Matteo Bartoli" userId="9a0e7a39-b89b-4989-a37f-82837a56fb89" providerId="ADAL" clId="{527A8093-C21E-445A-8A28-1B94571A97EF}" dt="2023-06-05T16:39:33.848" v="1070" actId="478"/>
          <ac:picMkLst>
            <pc:docMk/>
            <pc:sldMk cId="1615711046" sldId="303"/>
            <ac:picMk id="5" creationId="{A8A43BF0-992C-12F4-1E77-5D125353A431}"/>
          </ac:picMkLst>
        </pc:picChg>
        <pc:inkChg chg="add del">
          <ac:chgData name="Matteo Bartoli" userId="9a0e7a39-b89b-4989-a37f-82837a56fb89" providerId="ADAL" clId="{527A8093-C21E-445A-8A28-1B94571A97EF}" dt="2023-06-05T16:38:33.165" v="1041" actId="9405"/>
          <ac:inkMkLst>
            <pc:docMk/>
            <pc:sldMk cId="1615711046" sldId="303"/>
            <ac:inkMk id="4" creationId="{EB164A93-371E-C53D-CBEB-20026E77C6AF}"/>
          </ac:inkMkLst>
        </pc:inkChg>
      </pc:sldChg>
      <pc:sldChg chg="addSp delSp modSp add mod ord modNotesTx">
        <pc:chgData name="Matteo Bartoli" userId="9a0e7a39-b89b-4989-a37f-82837a56fb89" providerId="ADAL" clId="{527A8093-C21E-445A-8A28-1B94571A97EF}" dt="2023-06-06T00:42:58.642" v="9911" actId="20577"/>
        <pc:sldMkLst>
          <pc:docMk/>
          <pc:sldMk cId="2876131025" sldId="304"/>
        </pc:sldMkLst>
        <pc:spChg chg="mod">
          <ac:chgData name="Matteo Bartoli" userId="9a0e7a39-b89b-4989-a37f-82837a56fb89" providerId="ADAL" clId="{527A8093-C21E-445A-8A28-1B94571A97EF}" dt="2023-06-05T17:10:47.147" v="1691" actId="20577"/>
          <ac:spMkLst>
            <pc:docMk/>
            <pc:sldMk cId="2876131025" sldId="304"/>
            <ac:spMk id="2" creationId="{CAFA66BF-2954-02A5-07C4-D16D35A9C888}"/>
          </ac:spMkLst>
        </pc:spChg>
        <pc:spChg chg="add mod">
          <ac:chgData name="Matteo Bartoli" userId="9a0e7a39-b89b-4989-a37f-82837a56fb89" providerId="ADAL" clId="{527A8093-C21E-445A-8A28-1B94571A97EF}" dt="2023-06-05T22:15:48.474" v="7203" actId="1076"/>
          <ac:spMkLst>
            <pc:docMk/>
            <pc:sldMk cId="2876131025" sldId="304"/>
            <ac:spMk id="4" creationId="{92E67055-A736-03D0-1CEE-D0121CA07855}"/>
          </ac:spMkLst>
        </pc:spChg>
        <pc:spChg chg="add mod">
          <ac:chgData name="Matteo Bartoli" userId="9a0e7a39-b89b-4989-a37f-82837a56fb89" providerId="ADAL" clId="{527A8093-C21E-445A-8A28-1B94571A97EF}" dt="2023-06-05T17:40:00.381" v="2026" actId="27636"/>
          <ac:spMkLst>
            <pc:docMk/>
            <pc:sldMk cId="2876131025" sldId="304"/>
            <ac:spMk id="10" creationId="{D3B7E2D4-4C4A-5F42-23AA-447C162C34E2}"/>
          </ac:spMkLst>
        </pc:spChg>
        <pc:spChg chg="add del mod">
          <ac:chgData name="Matteo Bartoli" userId="9a0e7a39-b89b-4989-a37f-82837a56fb89" providerId="ADAL" clId="{527A8093-C21E-445A-8A28-1B94571A97EF}" dt="2023-06-05T22:13:15.562" v="7137" actId="478"/>
          <ac:spMkLst>
            <pc:docMk/>
            <pc:sldMk cId="2876131025" sldId="304"/>
            <ac:spMk id="11" creationId="{63010964-5EF8-6091-E788-9C18AF578D9D}"/>
          </ac:spMkLst>
        </pc:spChg>
        <pc:grpChg chg="mod">
          <ac:chgData name="Matteo Bartoli" userId="9a0e7a39-b89b-4989-a37f-82837a56fb89" providerId="ADAL" clId="{527A8093-C21E-445A-8A28-1B94571A97EF}" dt="2023-06-05T16:38:13.619" v="1039"/>
          <ac:grpSpMkLst>
            <pc:docMk/>
            <pc:sldMk cId="2876131025" sldId="304"/>
            <ac:grpSpMk id="9" creationId="{B98EE3C4-B6B5-7F14-5CFB-44446BC3DE03}"/>
          </ac:grpSpMkLst>
        </pc:grpChg>
        <pc:picChg chg="add del mod modCrop">
          <ac:chgData name="Matteo Bartoli" userId="9a0e7a39-b89b-4989-a37f-82837a56fb89" providerId="ADAL" clId="{527A8093-C21E-445A-8A28-1B94571A97EF}" dt="2023-06-05T22:15:39.938" v="7202" actId="1076"/>
          <ac:picMkLst>
            <pc:docMk/>
            <pc:sldMk cId="2876131025" sldId="304"/>
            <ac:picMk id="3" creationId="{480B7F38-8F82-0E64-8908-D629D6183113}"/>
          </ac:picMkLst>
        </pc:picChg>
        <pc:picChg chg="del">
          <ac:chgData name="Matteo Bartoli" userId="9a0e7a39-b89b-4989-a37f-82837a56fb89" providerId="ADAL" clId="{527A8093-C21E-445A-8A28-1B94571A97EF}" dt="2023-06-05T16:36:32.545" v="1019" actId="478"/>
          <ac:picMkLst>
            <pc:docMk/>
            <pc:sldMk cId="2876131025" sldId="304"/>
            <ac:picMk id="4" creationId="{0940FA56-D68C-C0F7-9BBC-E4D17898A03F}"/>
          </ac:picMkLst>
        </pc:picChg>
        <pc:inkChg chg="add del">
          <ac:chgData name="Matteo Bartoli" userId="9a0e7a39-b89b-4989-a37f-82837a56fb89" providerId="ADAL" clId="{527A8093-C21E-445A-8A28-1B94571A97EF}" dt="2023-06-05T16:38:01.578" v="1035" actId="9405"/>
          <ac:inkMkLst>
            <pc:docMk/>
            <pc:sldMk cId="2876131025" sldId="304"/>
            <ac:inkMk id="5" creationId="{37E17ED8-D91D-98E7-C00A-0D48B9845242}"/>
          </ac:inkMkLst>
        </pc:inkChg>
        <pc:inkChg chg="add">
          <ac:chgData name="Matteo Bartoli" userId="9a0e7a39-b89b-4989-a37f-82837a56fb89" providerId="ADAL" clId="{527A8093-C21E-445A-8A28-1B94571A97EF}" dt="2023-06-05T16:38:07.821" v="1036" actId="9405"/>
          <ac:inkMkLst>
            <pc:docMk/>
            <pc:sldMk cId="2876131025" sldId="304"/>
            <ac:inkMk id="6" creationId="{0E89A46B-CFF6-AAA4-0E5D-54D37A0ADEED}"/>
          </ac:inkMkLst>
        </pc:inkChg>
        <pc:inkChg chg="add mod">
          <ac:chgData name="Matteo Bartoli" userId="9a0e7a39-b89b-4989-a37f-82837a56fb89" providerId="ADAL" clId="{527A8093-C21E-445A-8A28-1B94571A97EF}" dt="2023-06-05T16:38:13.619" v="1039"/>
          <ac:inkMkLst>
            <pc:docMk/>
            <pc:sldMk cId="2876131025" sldId="304"/>
            <ac:inkMk id="7" creationId="{0344C033-00EC-BA57-9E49-C42617044B20}"/>
          </ac:inkMkLst>
        </pc:inkChg>
        <pc:inkChg chg="add mod">
          <ac:chgData name="Matteo Bartoli" userId="9a0e7a39-b89b-4989-a37f-82837a56fb89" providerId="ADAL" clId="{527A8093-C21E-445A-8A28-1B94571A97EF}" dt="2023-06-05T16:38:13.619" v="1039"/>
          <ac:inkMkLst>
            <pc:docMk/>
            <pc:sldMk cId="2876131025" sldId="304"/>
            <ac:inkMk id="8" creationId="{F464F1DA-0CF4-8300-46E6-099184D91438}"/>
          </ac:inkMkLst>
        </pc:inkChg>
      </pc:sldChg>
      <pc:sldChg chg="modSp mod">
        <pc:chgData name="Matteo Bartoli" userId="9a0e7a39-b89b-4989-a37f-82837a56fb89" providerId="ADAL" clId="{527A8093-C21E-445A-8A28-1B94571A97EF}" dt="2023-06-05T17:50:54.642" v="2151" actId="2711"/>
        <pc:sldMkLst>
          <pc:docMk/>
          <pc:sldMk cId="1882070604" sldId="309"/>
        </pc:sldMkLst>
        <pc:spChg chg="mod">
          <ac:chgData name="Matteo Bartoli" userId="9a0e7a39-b89b-4989-a37f-82837a56fb89" providerId="ADAL" clId="{527A8093-C21E-445A-8A28-1B94571A97EF}" dt="2023-06-05T17:50:54.642" v="2151" actId="2711"/>
          <ac:spMkLst>
            <pc:docMk/>
            <pc:sldMk cId="1882070604" sldId="309"/>
            <ac:spMk id="2" creationId="{00000000-0000-0000-0000-000000000000}"/>
          </ac:spMkLst>
        </pc:spChg>
      </pc:sldChg>
      <pc:sldChg chg="addSp delSp modSp add mod modNotesTx">
        <pc:chgData name="Matteo Bartoli" userId="9a0e7a39-b89b-4989-a37f-82837a56fb89" providerId="ADAL" clId="{527A8093-C21E-445A-8A28-1B94571A97EF}" dt="2023-06-06T08:54:36.117" v="9949" actId="478"/>
        <pc:sldMkLst>
          <pc:docMk/>
          <pc:sldMk cId="3357121400" sldId="310"/>
        </pc:sldMkLst>
        <pc:spChg chg="mod">
          <ac:chgData name="Matteo Bartoli" userId="9a0e7a39-b89b-4989-a37f-82837a56fb89" providerId="ADAL" clId="{527A8093-C21E-445A-8A28-1B94571A97EF}" dt="2023-06-05T17:51:48.465" v="2186" actId="20577"/>
          <ac:spMkLst>
            <pc:docMk/>
            <pc:sldMk cId="3357121400" sldId="310"/>
            <ac:spMk id="2" creationId="{00000000-0000-0000-0000-000000000000}"/>
          </ac:spMkLst>
        </pc:spChg>
        <pc:picChg chg="add mod">
          <ac:chgData name="Matteo Bartoli" userId="9a0e7a39-b89b-4989-a37f-82837a56fb89" providerId="ADAL" clId="{527A8093-C21E-445A-8A28-1B94571A97EF}" dt="2023-06-05T21:44:56.469" v="6755" actId="1076"/>
          <ac:picMkLst>
            <pc:docMk/>
            <pc:sldMk cId="3357121400" sldId="310"/>
            <ac:picMk id="4" creationId="{D5C5499B-F5DB-9FAD-5028-8353931F2881}"/>
          </ac:picMkLst>
        </pc:picChg>
        <pc:picChg chg="add del mod">
          <ac:chgData name="Matteo Bartoli" userId="9a0e7a39-b89b-4989-a37f-82837a56fb89" providerId="ADAL" clId="{527A8093-C21E-445A-8A28-1B94571A97EF}" dt="2023-06-05T21:35:58.445" v="6741" actId="478"/>
          <ac:picMkLst>
            <pc:docMk/>
            <pc:sldMk cId="3357121400" sldId="310"/>
            <ac:picMk id="5" creationId="{8AF812EB-0504-269D-CBD2-1ECAA6497741}"/>
          </ac:picMkLst>
        </pc:picChg>
        <pc:picChg chg="del mod">
          <ac:chgData name="Matteo Bartoli" userId="9a0e7a39-b89b-4989-a37f-82837a56fb89" providerId="ADAL" clId="{527A8093-C21E-445A-8A28-1B94571A97EF}" dt="2023-06-05T21:04:30.260" v="6377" actId="478"/>
          <ac:picMkLst>
            <pc:docMk/>
            <pc:sldMk cId="3357121400" sldId="310"/>
            <ac:picMk id="6" creationId="{15697066-5705-CB1E-E4B8-2ED59A52F471}"/>
          </ac:picMkLst>
        </pc:picChg>
        <pc:picChg chg="mod">
          <ac:chgData name="Matteo Bartoli" userId="9a0e7a39-b89b-4989-a37f-82837a56fb89" providerId="ADAL" clId="{527A8093-C21E-445A-8A28-1B94571A97EF}" dt="2023-06-05T21:05:33.284" v="6387"/>
          <ac:picMkLst>
            <pc:docMk/>
            <pc:sldMk cId="3357121400" sldId="310"/>
            <ac:picMk id="9" creationId="{507268AE-6599-CB36-D673-EDC83490B11F}"/>
          </ac:picMkLst>
        </pc:picChg>
        <pc:picChg chg="add del mod">
          <ac:chgData name="Matteo Bartoli" userId="9a0e7a39-b89b-4989-a37f-82837a56fb89" providerId="ADAL" clId="{527A8093-C21E-445A-8A28-1B94571A97EF}" dt="2023-06-05T21:57:15.570" v="6950" actId="478"/>
          <ac:picMkLst>
            <pc:docMk/>
            <pc:sldMk cId="3357121400" sldId="310"/>
            <ac:picMk id="9" creationId="{7B756670-657F-F0AB-8712-78C0B86AD423}"/>
          </ac:picMkLst>
        </pc:picChg>
        <pc:picChg chg="add del mod">
          <ac:chgData name="Matteo Bartoli" userId="9a0e7a39-b89b-4989-a37f-82837a56fb89" providerId="ADAL" clId="{527A8093-C21E-445A-8A28-1B94571A97EF}" dt="2023-06-05T22:25:34.295" v="7206" actId="478"/>
          <ac:picMkLst>
            <pc:docMk/>
            <pc:sldMk cId="3357121400" sldId="310"/>
            <ac:picMk id="11" creationId="{77EED373-CC0D-5A67-DB83-E5D031116C20}"/>
          </ac:picMkLst>
        </pc:picChg>
        <pc:picChg chg="del">
          <ac:chgData name="Matteo Bartoli" userId="9a0e7a39-b89b-4989-a37f-82837a56fb89" providerId="ADAL" clId="{527A8093-C21E-445A-8A28-1B94571A97EF}" dt="2023-06-06T08:54:36.117" v="9949" actId="478"/>
          <ac:picMkLst>
            <pc:docMk/>
            <pc:sldMk cId="3357121400" sldId="310"/>
            <ac:picMk id="13" creationId="{E82902BF-7AD3-6CE5-74CA-B8E1453126AD}"/>
          </ac:picMkLst>
        </pc:picChg>
      </pc:sldChg>
      <pc:sldChg chg="add del">
        <pc:chgData name="Matteo Bartoli" userId="9a0e7a39-b89b-4989-a37f-82837a56fb89" providerId="ADAL" clId="{527A8093-C21E-445A-8A28-1B94571A97EF}" dt="2023-06-05T17:51:59.909" v="2188"/>
        <pc:sldMkLst>
          <pc:docMk/>
          <pc:sldMk cId="2157922034" sldId="311"/>
        </pc:sldMkLst>
      </pc:sldChg>
      <pc:sldChg chg="addSp modSp new">
        <pc:chgData name="Matteo Bartoli" userId="9a0e7a39-b89b-4989-a37f-82837a56fb89" providerId="ADAL" clId="{527A8093-C21E-445A-8A28-1B94571A97EF}" dt="2023-06-05T21:16:40.850" v="6556"/>
        <pc:sldMkLst>
          <pc:docMk/>
          <pc:sldMk cId="385695165" sldId="312"/>
        </pc:sldMkLst>
        <pc:picChg chg="add mod">
          <ac:chgData name="Matteo Bartoli" userId="9a0e7a39-b89b-4989-a37f-82837a56fb89" providerId="ADAL" clId="{527A8093-C21E-445A-8A28-1B94571A97EF}" dt="2023-06-05T21:16:40.850" v="6556"/>
          <ac:picMkLst>
            <pc:docMk/>
            <pc:sldMk cId="385695165" sldId="312"/>
            <ac:picMk id="4" creationId="{231BA7AD-1A66-22FA-C699-1A9F184D9C59}"/>
          </ac:picMkLst>
        </pc:picChg>
      </pc:sldChg>
    </pc:docChg>
  </pc:docChgLst>
  <pc:docChgLst>
    <pc:chgData name="Brigida Brunacci" userId="S::10583141@polimi.it::fc688134-4b21-4577-acb7-7167bdacab8e" providerId="AD" clId="Web-{364F8C46-1B4C-C581-05B6-EDD6C551A7F1}"/>
    <pc:docChg chg="addSld modSld sldOrd">
      <pc:chgData name="Brigida Brunacci" userId="S::10583141@polimi.it::fc688134-4b21-4577-acb7-7167bdacab8e" providerId="AD" clId="Web-{364F8C46-1B4C-C581-05B6-EDD6C551A7F1}" dt="2023-04-17T15:07:50.443" v="296" actId="1076"/>
      <pc:docMkLst>
        <pc:docMk/>
      </pc:docMkLst>
      <pc:sldChg chg="addSp delSp modSp mod modClrScheme chgLayout">
        <pc:chgData name="Brigida Brunacci" userId="S::10583141@polimi.it::fc688134-4b21-4577-acb7-7167bdacab8e" providerId="AD" clId="Web-{364F8C46-1B4C-C581-05B6-EDD6C551A7F1}" dt="2023-04-17T14:27:09.948" v="117"/>
        <pc:sldMkLst>
          <pc:docMk/>
          <pc:sldMk cId="3383649683" sldId="257"/>
        </pc:sldMkLst>
        <pc:spChg chg="mod">
          <ac:chgData name="Brigida Brunacci" userId="S::10583141@polimi.it::fc688134-4b21-4577-acb7-7167bdacab8e" providerId="AD" clId="Web-{364F8C46-1B4C-C581-05B6-EDD6C551A7F1}" dt="2023-04-17T14:27:09.948" v="117"/>
          <ac:spMkLst>
            <pc:docMk/>
            <pc:sldMk cId="3383649683" sldId="257"/>
            <ac:spMk id="6" creationId="{DAD713C2-6A12-5D19-7F19-FCE55C216A56}"/>
          </ac:spMkLst>
        </pc:spChg>
        <pc:spChg chg="add del">
          <ac:chgData name="Brigida Brunacci" userId="S::10583141@polimi.it::fc688134-4b21-4577-acb7-7167bdacab8e" providerId="AD" clId="Web-{364F8C46-1B4C-C581-05B6-EDD6C551A7F1}" dt="2023-04-17T14:27:09.948" v="117"/>
          <ac:spMkLst>
            <pc:docMk/>
            <pc:sldMk cId="3383649683" sldId="257"/>
            <ac:spMk id="7" creationId="{E6399E12-B64D-1281-DE86-35A2D5F88554}"/>
          </ac:spMkLst>
        </pc:spChg>
        <pc:spChg chg="add del mod">
          <ac:chgData name="Brigida Brunacci" userId="S::10583141@polimi.it::fc688134-4b21-4577-acb7-7167bdacab8e" providerId="AD" clId="Web-{364F8C46-1B4C-C581-05B6-EDD6C551A7F1}" dt="2023-04-17T14:26:04.243" v="112"/>
          <ac:spMkLst>
            <pc:docMk/>
            <pc:sldMk cId="3383649683" sldId="257"/>
            <ac:spMk id="13" creationId="{40993E44-D712-088F-B595-3606EC79707F}"/>
          </ac:spMkLst>
        </pc:spChg>
        <pc:spChg chg="add del mod">
          <ac:chgData name="Brigida Brunacci" userId="S::10583141@polimi.it::fc688134-4b21-4577-acb7-7167bdacab8e" providerId="AD" clId="Web-{364F8C46-1B4C-C581-05B6-EDD6C551A7F1}" dt="2023-04-17T14:27:09.917" v="116"/>
          <ac:spMkLst>
            <pc:docMk/>
            <pc:sldMk cId="3383649683" sldId="257"/>
            <ac:spMk id="17" creationId="{40993E44-D712-088F-B595-3606EC79707F}"/>
          </ac:spMkLst>
        </pc:spChg>
        <pc:graphicFrameChg chg="add del mod">
          <ac:chgData name="Brigida Brunacci" userId="S::10583141@polimi.it::fc688134-4b21-4577-acb7-7167bdacab8e" providerId="AD" clId="Web-{364F8C46-1B4C-C581-05B6-EDD6C551A7F1}" dt="2023-04-17T14:26:04.243" v="112"/>
          <ac:graphicFrameMkLst>
            <pc:docMk/>
            <pc:sldMk cId="3383649683" sldId="257"/>
            <ac:graphicFrameMk id="9" creationId="{DF849A03-74D4-3E61-6318-C116E5592BBB}"/>
          </ac:graphicFrameMkLst>
        </pc:graphicFrameChg>
        <pc:graphicFrameChg chg="add del">
          <ac:chgData name="Brigida Brunacci" userId="S::10583141@polimi.it::fc688134-4b21-4577-acb7-7167bdacab8e" providerId="AD" clId="Web-{364F8C46-1B4C-C581-05B6-EDD6C551A7F1}" dt="2023-04-17T14:27:04.012" v="114"/>
          <ac:graphicFrameMkLst>
            <pc:docMk/>
            <pc:sldMk cId="3383649683" sldId="257"/>
            <ac:graphicFrameMk id="15" creationId="{CBD852E1-AB4C-136B-1857-0BE237F01851}"/>
          </ac:graphicFrameMkLst>
        </pc:graphicFrameChg>
        <pc:graphicFrameChg chg="add del mod">
          <ac:chgData name="Brigida Brunacci" userId="S::10583141@polimi.it::fc688134-4b21-4577-acb7-7167bdacab8e" providerId="AD" clId="Web-{364F8C46-1B4C-C581-05B6-EDD6C551A7F1}" dt="2023-04-17T14:27:09.917" v="116"/>
          <ac:graphicFrameMkLst>
            <pc:docMk/>
            <pc:sldMk cId="3383649683" sldId="257"/>
            <ac:graphicFrameMk id="18" creationId="{DF849A03-74D4-3E61-6318-C116E5592BBB}"/>
          </ac:graphicFrameMkLst>
        </pc:graphicFrameChg>
        <pc:graphicFrameChg chg="add">
          <ac:chgData name="Brigida Brunacci" userId="S::10583141@polimi.it::fc688134-4b21-4577-acb7-7167bdacab8e" providerId="AD" clId="Web-{364F8C46-1B4C-C581-05B6-EDD6C551A7F1}" dt="2023-04-17T14:27:09.948" v="117"/>
          <ac:graphicFrameMkLst>
            <pc:docMk/>
            <pc:sldMk cId="3383649683" sldId="257"/>
            <ac:graphicFrameMk id="20" creationId="{CBD852E1-AB4C-136B-1857-0BE237F01851}"/>
          </ac:graphicFrameMkLst>
        </pc:graphicFrameChg>
      </pc:sldChg>
      <pc:sldChg chg="modSp">
        <pc:chgData name="Brigida Brunacci" userId="S::10583141@polimi.it::fc688134-4b21-4577-acb7-7167bdacab8e" providerId="AD" clId="Web-{364F8C46-1B4C-C581-05B6-EDD6C551A7F1}" dt="2023-04-17T14:34:24.555" v="185" actId="20577"/>
        <pc:sldMkLst>
          <pc:docMk/>
          <pc:sldMk cId="1751112552" sldId="261"/>
        </pc:sldMkLst>
        <pc:spChg chg="mod">
          <ac:chgData name="Brigida Brunacci" userId="S::10583141@polimi.it::fc688134-4b21-4577-acb7-7167bdacab8e" providerId="AD" clId="Web-{364F8C46-1B4C-C581-05B6-EDD6C551A7F1}" dt="2023-04-17T14:12:03.906" v="25" actId="20577"/>
          <ac:spMkLst>
            <pc:docMk/>
            <pc:sldMk cId="1751112552" sldId="261"/>
            <ac:spMk id="132" creationId="{00000000-0000-0000-0000-000000000000}"/>
          </ac:spMkLst>
        </pc:spChg>
        <pc:spChg chg="mod">
          <ac:chgData name="Brigida Brunacci" userId="S::10583141@polimi.it::fc688134-4b21-4577-acb7-7167bdacab8e" providerId="AD" clId="Web-{364F8C46-1B4C-C581-05B6-EDD6C551A7F1}" dt="2023-04-17T14:34:24.555" v="185" actId="20577"/>
          <ac:spMkLst>
            <pc:docMk/>
            <pc:sldMk cId="1751112552" sldId="261"/>
            <ac:spMk id="133" creationId="{00000000-0000-0000-0000-000000000000}"/>
          </ac:spMkLst>
        </pc:spChg>
      </pc:sldChg>
      <pc:sldChg chg="modSp">
        <pc:chgData name="Brigida Brunacci" userId="S::10583141@polimi.it::fc688134-4b21-4577-acb7-7167bdacab8e" providerId="AD" clId="Web-{364F8C46-1B4C-C581-05B6-EDD6C551A7F1}" dt="2023-04-17T14:30:53.033" v="129" actId="1076"/>
        <pc:sldMkLst>
          <pc:docMk/>
          <pc:sldMk cId="2458154018" sldId="262"/>
        </pc:sldMkLst>
        <pc:spChg chg="mod">
          <ac:chgData name="Brigida Brunacci" userId="S::10583141@polimi.it::fc688134-4b21-4577-acb7-7167bdacab8e" providerId="AD" clId="Web-{364F8C46-1B4C-C581-05B6-EDD6C551A7F1}" dt="2023-04-17T14:30:53.033" v="129" actId="1076"/>
          <ac:spMkLst>
            <pc:docMk/>
            <pc:sldMk cId="2458154018" sldId="262"/>
            <ac:spMk id="6" creationId="{624B9E58-CD96-C326-30D5-290EF7F5B549}"/>
          </ac:spMkLst>
        </pc:spChg>
        <pc:picChg chg="mod">
          <ac:chgData name="Brigida Brunacci" userId="S::10583141@polimi.it::fc688134-4b21-4577-acb7-7167bdacab8e" providerId="AD" clId="Web-{364F8C46-1B4C-C581-05B6-EDD6C551A7F1}" dt="2023-04-17T14:30:44.392" v="128"/>
          <ac:picMkLst>
            <pc:docMk/>
            <pc:sldMk cId="2458154018" sldId="262"/>
            <ac:picMk id="5" creationId="{B5EAC1CE-7EB9-8EB8-CD40-C83C38FAE092}"/>
          </ac:picMkLst>
        </pc:picChg>
      </pc:sldChg>
      <pc:sldChg chg="modSp">
        <pc:chgData name="Brigida Brunacci" userId="S::10583141@polimi.it::fc688134-4b21-4577-acb7-7167bdacab8e" providerId="AD" clId="Web-{364F8C46-1B4C-C581-05B6-EDD6C551A7F1}" dt="2023-04-17T14:31:19.175" v="132" actId="1076"/>
        <pc:sldMkLst>
          <pc:docMk/>
          <pc:sldMk cId="861910831" sldId="264"/>
        </pc:sldMkLst>
        <pc:spChg chg="mod">
          <ac:chgData name="Brigida Brunacci" userId="S::10583141@polimi.it::fc688134-4b21-4577-acb7-7167bdacab8e" providerId="AD" clId="Web-{364F8C46-1B4C-C581-05B6-EDD6C551A7F1}" dt="2023-04-17T14:31:19.175" v="132" actId="1076"/>
          <ac:spMkLst>
            <pc:docMk/>
            <pc:sldMk cId="861910831" sldId="264"/>
            <ac:spMk id="6" creationId="{5214C9E7-F54C-934D-E9C0-4EDB973B1CA9}"/>
          </ac:spMkLst>
        </pc:spChg>
        <pc:picChg chg="mod">
          <ac:chgData name="Brigida Brunacci" userId="S::10583141@polimi.it::fc688134-4b21-4577-acb7-7167bdacab8e" providerId="AD" clId="Web-{364F8C46-1B4C-C581-05B6-EDD6C551A7F1}" dt="2023-04-17T14:31:16.346" v="131" actId="1076"/>
          <ac:picMkLst>
            <pc:docMk/>
            <pc:sldMk cId="861910831" sldId="264"/>
            <ac:picMk id="5" creationId="{F5560C03-F0AE-E486-338D-F81F5F174F72}"/>
          </ac:picMkLst>
        </pc:picChg>
      </pc:sldChg>
      <pc:sldChg chg="modSp">
        <pc:chgData name="Brigida Brunacci" userId="S::10583141@polimi.it::fc688134-4b21-4577-acb7-7167bdacab8e" providerId="AD" clId="Web-{364F8C46-1B4C-C581-05B6-EDD6C551A7F1}" dt="2023-04-17T14:31:55.457" v="135" actId="1076"/>
        <pc:sldMkLst>
          <pc:docMk/>
          <pc:sldMk cId="4242120756" sldId="265"/>
        </pc:sldMkLst>
        <pc:spChg chg="mod">
          <ac:chgData name="Brigida Brunacci" userId="S::10583141@polimi.it::fc688134-4b21-4577-acb7-7167bdacab8e" providerId="AD" clId="Web-{364F8C46-1B4C-C581-05B6-EDD6C551A7F1}" dt="2023-04-17T14:31:55.457" v="135" actId="1076"/>
          <ac:spMkLst>
            <pc:docMk/>
            <pc:sldMk cId="4242120756" sldId="265"/>
            <ac:spMk id="6" creationId="{563EE78A-4174-7A8D-9002-EC711BCF5E6E}"/>
          </ac:spMkLst>
        </pc:spChg>
        <pc:picChg chg="mod">
          <ac:chgData name="Brigida Brunacci" userId="S::10583141@polimi.it::fc688134-4b21-4577-acb7-7167bdacab8e" providerId="AD" clId="Web-{364F8C46-1B4C-C581-05B6-EDD6C551A7F1}" dt="2023-04-17T14:31:52.097" v="134" actId="1076"/>
          <ac:picMkLst>
            <pc:docMk/>
            <pc:sldMk cId="4242120756" sldId="265"/>
            <ac:picMk id="5" creationId="{67E460BD-F650-09E8-5A23-A9FF3442BC49}"/>
          </ac:picMkLst>
        </pc:picChg>
      </pc:sldChg>
      <pc:sldChg chg="modSp">
        <pc:chgData name="Brigida Brunacci" userId="S::10583141@polimi.it::fc688134-4b21-4577-acb7-7167bdacab8e" providerId="AD" clId="Web-{364F8C46-1B4C-C581-05B6-EDD6C551A7F1}" dt="2023-04-17T14:30:17.485" v="126" actId="14100"/>
        <pc:sldMkLst>
          <pc:docMk/>
          <pc:sldMk cId="3502209731" sldId="266"/>
        </pc:sldMkLst>
        <pc:spChg chg="mod">
          <ac:chgData name="Brigida Brunacci" userId="S::10583141@polimi.it::fc688134-4b21-4577-acb7-7167bdacab8e" providerId="AD" clId="Web-{364F8C46-1B4C-C581-05B6-EDD6C551A7F1}" dt="2023-04-17T14:30:17.485" v="126" actId="14100"/>
          <ac:spMkLst>
            <pc:docMk/>
            <pc:sldMk cId="3502209731" sldId="266"/>
            <ac:spMk id="7" creationId="{3322AE8A-408C-3DFC-C709-2DC27E1A3E81}"/>
          </ac:spMkLst>
        </pc:spChg>
        <pc:picChg chg="mod">
          <ac:chgData name="Brigida Brunacci" userId="S::10583141@polimi.it::fc688134-4b21-4577-acb7-7167bdacab8e" providerId="AD" clId="Web-{364F8C46-1B4C-C581-05B6-EDD6C551A7F1}" dt="2023-04-17T14:30:03.782" v="124" actId="1076"/>
          <ac:picMkLst>
            <pc:docMk/>
            <pc:sldMk cId="3502209731" sldId="266"/>
            <ac:picMk id="5" creationId="{596BD58D-A2EA-474C-1D19-48A7811BED48}"/>
          </ac:picMkLst>
        </pc:picChg>
      </pc:sldChg>
      <pc:sldChg chg="modSp">
        <pc:chgData name="Brigida Brunacci" userId="S::10583141@polimi.it::fc688134-4b21-4577-acb7-7167bdacab8e" providerId="AD" clId="Web-{364F8C46-1B4C-C581-05B6-EDD6C551A7F1}" dt="2023-04-17T14:32:20.473" v="138" actId="1076"/>
        <pc:sldMkLst>
          <pc:docMk/>
          <pc:sldMk cId="3253418734" sldId="267"/>
        </pc:sldMkLst>
        <pc:spChg chg="mod">
          <ac:chgData name="Brigida Brunacci" userId="S::10583141@polimi.it::fc688134-4b21-4577-acb7-7167bdacab8e" providerId="AD" clId="Web-{364F8C46-1B4C-C581-05B6-EDD6C551A7F1}" dt="2023-04-17T14:32:20.473" v="138" actId="1076"/>
          <ac:spMkLst>
            <pc:docMk/>
            <pc:sldMk cId="3253418734" sldId="267"/>
            <ac:spMk id="7" creationId="{1CB26D68-4930-20BB-17D7-BD37A70F4136}"/>
          </ac:spMkLst>
        </pc:spChg>
        <pc:picChg chg="mod">
          <ac:chgData name="Brigida Brunacci" userId="S::10583141@polimi.it::fc688134-4b21-4577-acb7-7167bdacab8e" providerId="AD" clId="Web-{364F8C46-1B4C-C581-05B6-EDD6C551A7F1}" dt="2023-04-17T14:32:12.770" v="137" actId="1076"/>
          <ac:picMkLst>
            <pc:docMk/>
            <pc:sldMk cId="3253418734" sldId="267"/>
            <ac:picMk id="5" creationId="{A0FE6A58-B586-5083-B6D0-1347D5542E66}"/>
          </ac:picMkLst>
        </pc:picChg>
      </pc:sldChg>
      <pc:sldChg chg="modSp">
        <pc:chgData name="Brigida Brunacci" userId="S::10583141@polimi.it::fc688134-4b21-4577-acb7-7167bdacab8e" providerId="AD" clId="Web-{364F8C46-1B4C-C581-05B6-EDD6C551A7F1}" dt="2023-04-17T14:29:41.437" v="122"/>
        <pc:sldMkLst>
          <pc:docMk/>
          <pc:sldMk cId="444959571" sldId="268"/>
        </pc:sldMkLst>
        <pc:picChg chg="mod">
          <ac:chgData name="Brigida Brunacci" userId="S::10583141@polimi.it::fc688134-4b21-4577-acb7-7167bdacab8e" providerId="AD" clId="Web-{364F8C46-1B4C-C581-05B6-EDD6C551A7F1}" dt="2023-04-17T14:29:41.437" v="122"/>
          <ac:picMkLst>
            <pc:docMk/>
            <pc:sldMk cId="444959571" sldId="268"/>
            <ac:picMk id="5" creationId="{0B4D4771-6267-859B-10F7-72EADEC2076A}"/>
          </ac:picMkLst>
        </pc:picChg>
      </pc:sldChg>
      <pc:sldChg chg="modSp">
        <pc:chgData name="Brigida Brunacci" userId="S::10583141@polimi.it::fc688134-4b21-4577-acb7-7167bdacab8e" providerId="AD" clId="Web-{364F8C46-1B4C-C581-05B6-EDD6C551A7F1}" dt="2023-04-17T14:32:48.240" v="141" actId="1076"/>
        <pc:sldMkLst>
          <pc:docMk/>
          <pc:sldMk cId="511381159" sldId="269"/>
        </pc:sldMkLst>
        <pc:spChg chg="mod">
          <ac:chgData name="Brigida Brunacci" userId="S::10583141@polimi.it::fc688134-4b21-4577-acb7-7167bdacab8e" providerId="AD" clId="Web-{364F8C46-1B4C-C581-05B6-EDD6C551A7F1}" dt="2023-04-17T14:32:48.240" v="141" actId="1076"/>
          <ac:spMkLst>
            <pc:docMk/>
            <pc:sldMk cId="511381159" sldId="269"/>
            <ac:spMk id="6" creationId="{89FACFF1-E870-1322-AA81-D7069BE8801D}"/>
          </ac:spMkLst>
        </pc:spChg>
        <pc:picChg chg="mod">
          <ac:chgData name="Brigida Brunacci" userId="S::10583141@polimi.it::fc688134-4b21-4577-acb7-7167bdacab8e" providerId="AD" clId="Web-{364F8C46-1B4C-C581-05B6-EDD6C551A7F1}" dt="2023-04-17T14:32:43.755" v="140" actId="1076"/>
          <ac:picMkLst>
            <pc:docMk/>
            <pc:sldMk cId="511381159" sldId="269"/>
            <ac:picMk id="5" creationId="{1CC337C5-4139-F084-FC28-0DA4858902EB}"/>
          </ac:picMkLst>
        </pc:picChg>
      </pc:sldChg>
      <pc:sldChg chg="modSp">
        <pc:chgData name="Brigida Brunacci" userId="S::10583141@polimi.it::fc688134-4b21-4577-acb7-7167bdacab8e" providerId="AD" clId="Web-{364F8C46-1B4C-C581-05B6-EDD6C551A7F1}" dt="2023-04-17T14:32:58.006" v="142" actId="1076"/>
        <pc:sldMkLst>
          <pc:docMk/>
          <pc:sldMk cId="1297559108" sldId="270"/>
        </pc:sldMkLst>
        <pc:spChg chg="mod">
          <ac:chgData name="Brigida Brunacci" userId="S::10583141@polimi.it::fc688134-4b21-4577-acb7-7167bdacab8e" providerId="AD" clId="Web-{364F8C46-1B4C-C581-05B6-EDD6C551A7F1}" dt="2023-04-17T14:22:51.816" v="89" actId="20577"/>
          <ac:spMkLst>
            <pc:docMk/>
            <pc:sldMk cId="1297559108" sldId="270"/>
            <ac:spMk id="2" creationId="{ED47769D-DBB6-2C13-93BF-350D5B4531BA}"/>
          </ac:spMkLst>
        </pc:spChg>
        <pc:picChg chg="mod">
          <ac:chgData name="Brigida Brunacci" userId="S::10583141@polimi.it::fc688134-4b21-4577-acb7-7167bdacab8e" providerId="AD" clId="Web-{364F8C46-1B4C-C581-05B6-EDD6C551A7F1}" dt="2023-04-17T14:32:58.006" v="142" actId="1076"/>
          <ac:picMkLst>
            <pc:docMk/>
            <pc:sldMk cId="1297559108" sldId="270"/>
            <ac:picMk id="5" creationId="{B877C2C6-24B0-CB33-34B1-0C3DD1450E99}"/>
          </ac:picMkLst>
        </pc:picChg>
      </pc:sldChg>
      <pc:sldChg chg="modSp ord">
        <pc:chgData name="Brigida Brunacci" userId="S::10583141@polimi.it::fc688134-4b21-4577-acb7-7167bdacab8e" providerId="AD" clId="Web-{364F8C46-1B4C-C581-05B6-EDD6C551A7F1}" dt="2023-04-17T14:22:14.674" v="82" actId="20577"/>
        <pc:sldMkLst>
          <pc:docMk/>
          <pc:sldMk cId="1027960144" sldId="271"/>
        </pc:sldMkLst>
        <pc:spChg chg="mod">
          <ac:chgData name="Brigida Brunacci" userId="S::10583141@polimi.it::fc688134-4b21-4577-acb7-7167bdacab8e" providerId="AD" clId="Web-{364F8C46-1B4C-C581-05B6-EDD6C551A7F1}" dt="2023-04-17T14:22:14.674" v="82" actId="20577"/>
          <ac:spMkLst>
            <pc:docMk/>
            <pc:sldMk cId="1027960144" sldId="271"/>
            <ac:spMk id="2" creationId="{80EC4AD9-196C-CDF5-96C7-F7A1B1151B10}"/>
          </ac:spMkLst>
        </pc:spChg>
        <pc:picChg chg="mod">
          <ac:chgData name="Brigida Brunacci" userId="S::10583141@polimi.it::fc688134-4b21-4577-acb7-7167bdacab8e" providerId="AD" clId="Web-{364F8C46-1B4C-C581-05B6-EDD6C551A7F1}" dt="2023-04-17T14:20:37.515" v="46" actId="14100"/>
          <ac:picMkLst>
            <pc:docMk/>
            <pc:sldMk cId="1027960144" sldId="271"/>
            <ac:picMk id="5" creationId="{DEF57F96-6672-A17C-2133-43D291032216}"/>
          </ac:picMkLst>
        </pc:picChg>
      </pc:sldChg>
      <pc:sldChg chg="modSp">
        <pc:chgData name="Brigida Brunacci" userId="S::10583141@polimi.it::fc688134-4b21-4577-acb7-7167bdacab8e" providerId="AD" clId="Web-{364F8C46-1B4C-C581-05B6-EDD6C551A7F1}" dt="2023-04-17T14:23:15.519" v="97" actId="20577"/>
        <pc:sldMkLst>
          <pc:docMk/>
          <pc:sldMk cId="3962454085" sldId="272"/>
        </pc:sldMkLst>
        <pc:spChg chg="mod">
          <ac:chgData name="Brigida Brunacci" userId="S::10583141@polimi.it::fc688134-4b21-4577-acb7-7167bdacab8e" providerId="AD" clId="Web-{364F8C46-1B4C-C581-05B6-EDD6C551A7F1}" dt="2023-04-17T14:23:15.519" v="97" actId="20577"/>
          <ac:spMkLst>
            <pc:docMk/>
            <pc:sldMk cId="3962454085" sldId="272"/>
            <ac:spMk id="2" creationId="{490AEC72-810B-E0DF-3CD2-F32CC72A2AE7}"/>
          </ac:spMkLst>
        </pc:spChg>
        <pc:picChg chg="mod">
          <ac:chgData name="Brigida Brunacci" userId="S::10583141@polimi.it::fc688134-4b21-4577-acb7-7167bdacab8e" providerId="AD" clId="Web-{364F8C46-1B4C-C581-05B6-EDD6C551A7F1}" dt="2023-04-17T14:22:59.269" v="90" actId="14100"/>
          <ac:picMkLst>
            <pc:docMk/>
            <pc:sldMk cId="3962454085" sldId="272"/>
            <ac:picMk id="5" creationId="{0AD90848-1293-9A54-60FC-F4B0168D573F}"/>
          </ac:picMkLst>
        </pc:picChg>
      </pc:sldChg>
      <pc:sldChg chg="addSp delSp modSp new mod modClrScheme chgLayout">
        <pc:chgData name="Brigida Brunacci" userId="S::10583141@polimi.it::fc688134-4b21-4577-acb7-7167bdacab8e" providerId="AD" clId="Web-{364F8C46-1B4C-C581-05B6-EDD6C551A7F1}" dt="2023-04-17T14:33:16.381" v="149" actId="20577"/>
        <pc:sldMkLst>
          <pc:docMk/>
          <pc:sldMk cId="1810988591" sldId="273"/>
        </pc:sldMkLst>
        <pc:spChg chg="add del">
          <ac:chgData name="Brigida Brunacci" userId="S::10583141@polimi.it::fc688134-4b21-4577-acb7-7167bdacab8e" providerId="AD" clId="Web-{364F8C46-1B4C-C581-05B6-EDD6C551A7F1}" dt="2023-04-17T14:16:47.430" v="30"/>
          <ac:spMkLst>
            <pc:docMk/>
            <pc:sldMk cId="1810988591" sldId="273"/>
            <ac:spMk id="2" creationId="{4C7E10EF-F14A-4A5F-0385-C64802BB8359}"/>
          </ac:spMkLst>
        </pc:spChg>
        <pc:spChg chg="del">
          <ac:chgData name="Brigida Brunacci" userId="S::10583141@polimi.it::fc688134-4b21-4577-acb7-7167bdacab8e" providerId="AD" clId="Web-{364F8C46-1B4C-C581-05B6-EDD6C551A7F1}" dt="2023-04-17T14:16:38.211" v="27"/>
          <ac:spMkLst>
            <pc:docMk/>
            <pc:sldMk cId="1810988591" sldId="273"/>
            <ac:spMk id="3" creationId="{B5554282-46E9-15F4-8A1C-9BE4D5191238}"/>
          </ac:spMkLst>
        </pc:spChg>
        <pc:spChg chg="add mod">
          <ac:chgData name="Brigida Brunacci" userId="S::10583141@polimi.it::fc688134-4b21-4577-acb7-7167bdacab8e" providerId="AD" clId="Web-{364F8C46-1B4C-C581-05B6-EDD6C551A7F1}" dt="2023-04-17T14:33:16.381" v="149" actId="20577"/>
          <ac:spMkLst>
            <pc:docMk/>
            <pc:sldMk cId="1810988591" sldId="273"/>
            <ac:spMk id="9" creationId="{FFC8A9E1-C44F-1D06-1527-2631121D823F}"/>
          </ac:spMkLst>
        </pc:spChg>
        <pc:picChg chg="add mod ord">
          <ac:chgData name="Brigida Brunacci" userId="S::10583141@polimi.it::fc688134-4b21-4577-acb7-7167bdacab8e" providerId="AD" clId="Web-{364F8C46-1B4C-C581-05B6-EDD6C551A7F1}" dt="2023-04-17T14:16:56.477" v="33" actId="1076"/>
          <ac:picMkLst>
            <pc:docMk/>
            <pc:sldMk cId="1810988591" sldId="273"/>
            <ac:picMk id="4" creationId="{C3493705-04BB-B477-1AB7-8D787DF84F4E}"/>
          </ac:picMkLst>
        </pc:picChg>
      </pc:sldChg>
      <pc:sldChg chg="addSp delSp modSp new">
        <pc:chgData name="Brigida Brunacci" userId="S::10583141@polimi.it::fc688134-4b21-4577-acb7-7167bdacab8e" providerId="AD" clId="Web-{364F8C46-1B4C-C581-05B6-EDD6C551A7F1}" dt="2023-04-17T14:24:29.475" v="109" actId="20577"/>
        <pc:sldMkLst>
          <pc:docMk/>
          <pc:sldMk cId="3603892292" sldId="274"/>
        </pc:sldMkLst>
        <pc:spChg chg="mod">
          <ac:chgData name="Brigida Brunacci" userId="S::10583141@polimi.it::fc688134-4b21-4577-acb7-7167bdacab8e" providerId="AD" clId="Web-{364F8C46-1B4C-C581-05B6-EDD6C551A7F1}" dt="2023-04-17T14:24:29.475" v="109" actId="20577"/>
          <ac:spMkLst>
            <pc:docMk/>
            <pc:sldMk cId="3603892292" sldId="274"/>
            <ac:spMk id="2" creationId="{D812D099-BDA4-FA8D-7C61-9A897F4338CB}"/>
          </ac:spMkLst>
        </pc:spChg>
        <pc:spChg chg="del">
          <ac:chgData name="Brigida Brunacci" userId="S::10583141@polimi.it::fc688134-4b21-4577-acb7-7167bdacab8e" providerId="AD" clId="Web-{364F8C46-1B4C-C581-05B6-EDD6C551A7F1}" dt="2023-04-17T14:23:57.271" v="99"/>
          <ac:spMkLst>
            <pc:docMk/>
            <pc:sldMk cId="3603892292" sldId="274"/>
            <ac:spMk id="3" creationId="{4A1A8AEC-2956-FAFA-D50E-54A04C0752B5}"/>
          </ac:spMkLst>
        </pc:spChg>
        <pc:picChg chg="add mod ord">
          <ac:chgData name="Brigida Brunacci" userId="S::10583141@polimi.it::fc688134-4b21-4577-acb7-7167bdacab8e" providerId="AD" clId="Web-{364F8C46-1B4C-C581-05B6-EDD6C551A7F1}" dt="2023-04-17T14:24:08.755" v="102" actId="14100"/>
          <ac:picMkLst>
            <pc:docMk/>
            <pc:sldMk cId="3603892292" sldId="274"/>
            <ac:picMk id="4" creationId="{05948CE0-8EB5-4A30-D429-A5D9D6C3A475}"/>
          </ac:picMkLst>
        </pc:picChg>
      </pc:sldChg>
      <pc:sldChg chg="addSp delSp modSp new">
        <pc:chgData name="Brigida Brunacci" userId="S::10583141@polimi.it::fc688134-4b21-4577-acb7-7167bdacab8e" providerId="AD" clId="Web-{364F8C46-1B4C-C581-05B6-EDD6C551A7F1}" dt="2023-04-17T14:53:38.308" v="206" actId="14100"/>
        <pc:sldMkLst>
          <pc:docMk/>
          <pc:sldMk cId="3210118983" sldId="275"/>
        </pc:sldMkLst>
        <pc:spChg chg="mod">
          <ac:chgData name="Brigida Brunacci" userId="S::10583141@polimi.it::fc688134-4b21-4577-acb7-7167bdacab8e" providerId="AD" clId="Web-{364F8C46-1B4C-C581-05B6-EDD6C551A7F1}" dt="2023-04-17T14:48:02.376" v="197" actId="20577"/>
          <ac:spMkLst>
            <pc:docMk/>
            <pc:sldMk cId="3210118983" sldId="275"/>
            <ac:spMk id="2" creationId="{F99164F1-97D6-A61C-87FE-6FEF970C9AE4}"/>
          </ac:spMkLst>
        </pc:spChg>
        <pc:spChg chg="del">
          <ac:chgData name="Brigida Brunacci" userId="S::10583141@polimi.it::fc688134-4b21-4577-acb7-7167bdacab8e" providerId="AD" clId="Web-{364F8C46-1B4C-C581-05B6-EDD6C551A7F1}" dt="2023-04-17T14:49:37.661" v="198"/>
          <ac:spMkLst>
            <pc:docMk/>
            <pc:sldMk cId="3210118983" sldId="275"/>
            <ac:spMk id="3" creationId="{B1FE733E-C1C1-7A89-692F-D01A84D03BA5}"/>
          </ac:spMkLst>
        </pc:spChg>
        <pc:picChg chg="add mod ord">
          <ac:chgData name="Brigida Brunacci" userId="S::10583141@polimi.it::fc688134-4b21-4577-acb7-7167bdacab8e" providerId="AD" clId="Web-{364F8C46-1B4C-C581-05B6-EDD6C551A7F1}" dt="2023-04-17T14:53:38.308" v="206" actId="14100"/>
          <ac:picMkLst>
            <pc:docMk/>
            <pc:sldMk cId="3210118983" sldId="275"/>
            <ac:picMk id="4" creationId="{20FE9663-6E18-1639-3709-B2696769CF6E}"/>
          </ac:picMkLst>
        </pc:picChg>
      </pc:sldChg>
      <pc:sldChg chg="addSp delSp modSp new">
        <pc:chgData name="Brigida Brunacci" userId="S::10583141@polimi.it::fc688134-4b21-4577-acb7-7167bdacab8e" providerId="AD" clId="Web-{364F8C46-1B4C-C581-05B6-EDD6C551A7F1}" dt="2023-04-17T15:07:50.443" v="296" actId="1076"/>
        <pc:sldMkLst>
          <pc:docMk/>
          <pc:sldMk cId="833535941" sldId="276"/>
        </pc:sldMkLst>
        <pc:spChg chg="mod">
          <ac:chgData name="Brigida Brunacci" userId="S::10583141@polimi.it::fc688134-4b21-4577-acb7-7167bdacab8e" providerId="AD" clId="Web-{364F8C46-1B4C-C581-05B6-EDD6C551A7F1}" dt="2023-04-17T15:03:06.983" v="223" actId="20577"/>
          <ac:spMkLst>
            <pc:docMk/>
            <pc:sldMk cId="833535941" sldId="276"/>
            <ac:spMk id="2" creationId="{E526BBFD-B99C-D98F-DF38-7617F20036F2}"/>
          </ac:spMkLst>
        </pc:spChg>
        <pc:spChg chg="del">
          <ac:chgData name="Brigida Brunacci" userId="S::10583141@polimi.it::fc688134-4b21-4577-acb7-7167bdacab8e" providerId="AD" clId="Web-{364F8C46-1B4C-C581-05B6-EDD6C551A7F1}" dt="2023-04-17T15:04:21.843" v="224"/>
          <ac:spMkLst>
            <pc:docMk/>
            <pc:sldMk cId="833535941" sldId="276"/>
            <ac:spMk id="3" creationId="{CBBF9D35-8E1F-D7FC-6528-ED15A154DF0D}"/>
          </ac:spMkLst>
        </pc:spChg>
        <pc:spChg chg="add mod">
          <ac:chgData name="Brigida Brunacci" userId="S::10583141@polimi.it::fc688134-4b21-4577-acb7-7167bdacab8e" providerId="AD" clId="Web-{364F8C46-1B4C-C581-05B6-EDD6C551A7F1}" dt="2023-04-17T15:07:08.848" v="290" actId="20577"/>
          <ac:spMkLst>
            <pc:docMk/>
            <pc:sldMk cId="833535941" sldId="276"/>
            <ac:spMk id="5" creationId="{10B37D0C-1435-BBD1-A01D-45A0803D9FC9}"/>
          </ac:spMkLst>
        </pc:spChg>
        <pc:picChg chg="add mod ord">
          <ac:chgData name="Brigida Brunacci" userId="S::10583141@polimi.it::fc688134-4b21-4577-acb7-7167bdacab8e" providerId="AD" clId="Web-{364F8C46-1B4C-C581-05B6-EDD6C551A7F1}" dt="2023-04-17T15:07:50.443" v="296" actId="1076"/>
          <ac:picMkLst>
            <pc:docMk/>
            <pc:sldMk cId="833535941" sldId="276"/>
            <ac:picMk id="4" creationId="{65989A5D-C841-63AB-A648-2CA70748B9DE}"/>
          </ac:picMkLst>
        </pc:picChg>
        <pc:picChg chg="add mod">
          <ac:chgData name="Brigida Brunacci" userId="S::10583141@polimi.it::fc688134-4b21-4577-acb7-7167bdacab8e" providerId="AD" clId="Web-{364F8C46-1B4C-C581-05B6-EDD6C551A7F1}" dt="2023-04-17T15:07:37.646" v="295" actId="1076"/>
          <ac:picMkLst>
            <pc:docMk/>
            <pc:sldMk cId="833535941" sldId="276"/>
            <ac:picMk id="6" creationId="{AE69EBC6-B601-E22E-FCC2-7E993862772D}"/>
          </ac:picMkLst>
        </pc:picChg>
      </pc:sldChg>
    </pc:docChg>
  </pc:docChgLst>
  <pc:docChgLst>
    <pc:chgData name="Mario Guida" userId="817ece74-e068-4eb6-a730-8ac845c1cf2a" providerId="ADAL" clId="{09681020-7A2C-4FB0-9125-F5CF8C40FF3C}"/>
    <pc:docChg chg="undo custSel addSld delSld modSld sldOrd">
      <pc:chgData name="Mario Guida" userId="817ece74-e068-4eb6-a730-8ac845c1cf2a" providerId="ADAL" clId="{09681020-7A2C-4FB0-9125-F5CF8C40FF3C}" dt="2023-06-05T22:01:58.116" v="1289" actId="1036"/>
      <pc:docMkLst>
        <pc:docMk/>
      </pc:docMkLst>
      <pc:sldChg chg="modSp mod ord">
        <pc:chgData name="Mario Guida" userId="817ece74-e068-4eb6-a730-8ac845c1cf2a" providerId="ADAL" clId="{09681020-7A2C-4FB0-9125-F5CF8C40FF3C}" dt="2023-06-05T21:22:58.303" v="1097" actId="14100"/>
        <pc:sldMkLst>
          <pc:docMk/>
          <pc:sldMk cId="3383649683" sldId="257"/>
        </pc:sldMkLst>
        <pc:picChg chg="mod">
          <ac:chgData name="Mario Guida" userId="817ece74-e068-4eb6-a730-8ac845c1cf2a" providerId="ADAL" clId="{09681020-7A2C-4FB0-9125-F5CF8C40FF3C}" dt="2023-06-05T21:22:50.286" v="1095" actId="1076"/>
          <ac:picMkLst>
            <pc:docMk/>
            <pc:sldMk cId="3383649683" sldId="257"/>
            <ac:picMk id="2" creationId="{3E593853-FCC5-7859-80DA-9FFBC108DD85}"/>
          </ac:picMkLst>
        </pc:picChg>
        <pc:picChg chg="mod">
          <ac:chgData name="Mario Guida" userId="817ece74-e068-4eb6-a730-8ac845c1cf2a" providerId="ADAL" clId="{09681020-7A2C-4FB0-9125-F5CF8C40FF3C}" dt="2023-06-05T21:22:58.303" v="1097" actId="14100"/>
          <ac:picMkLst>
            <pc:docMk/>
            <pc:sldMk cId="3383649683" sldId="257"/>
            <ac:picMk id="4" creationId="{3C408392-3970-6419-F9BC-F59E26903BA5}"/>
          </ac:picMkLst>
        </pc:picChg>
        <pc:picChg chg="mod">
          <ac:chgData name="Mario Guida" userId="817ece74-e068-4eb6-a730-8ac845c1cf2a" providerId="ADAL" clId="{09681020-7A2C-4FB0-9125-F5CF8C40FF3C}" dt="2023-06-05T21:22:42.384" v="1092" actId="1035"/>
          <ac:picMkLst>
            <pc:docMk/>
            <pc:sldMk cId="3383649683" sldId="257"/>
            <ac:picMk id="19" creationId="{327A1E07-139B-73A4-F57E-4E6E9DA7B351}"/>
          </ac:picMkLst>
        </pc:picChg>
        <pc:picChg chg="mod">
          <ac:chgData name="Mario Guida" userId="817ece74-e068-4eb6-a730-8ac845c1cf2a" providerId="ADAL" clId="{09681020-7A2C-4FB0-9125-F5CF8C40FF3C}" dt="2023-06-05T21:22:51.454" v="1096" actId="1076"/>
          <ac:picMkLst>
            <pc:docMk/>
            <pc:sldMk cId="3383649683" sldId="257"/>
            <ac:picMk id="21" creationId="{05AFFA5A-5ADE-798B-0675-C9FE4E631281}"/>
          </ac:picMkLst>
        </pc:picChg>
      </pc:sldChg>
      <pc:sldChg chg="addSp delSp modSp mod">
        <pc:chgData name="Mario Guida" userId="817ece74-e068-4eb6-a730-8ac845c1cf2a" providerId="ADAL" clId="{09681020-7A2C-4FB0-9125-F5CF8C40FF3C}" dt="2023-06-05T21:23:33.553" v="1099" actId="478"/>
        <pc:sldMkLst>
          <pc:docMk/>
          <pc:sldMk cId="2458154018" sldId="262"/>
        </pc:sldMkLst>
        <pc:spChg chg="del">
          <ac:chgData name="Mario Guida" userId="817ece74-e068-4eb6-a730-8ac845c1cf2a" providerId="ADAL" clId="{09681020-7A2C-4FB0-9125-F5CF8C40FF3C}" dt="2023-06-05T14:33:11.925" v="6" actId="478"/>
          <ac:spMkLst>
            <pc:docMk/>
            <pc:sldMk cId="2458154018" sldId="262"/>
            <ac:spMk id="4" creationId="{C7DA30A9-2B61-AA71-6D5C-B02409D6E5CA}"/>
          </ac:spMkLst>
        </pc:spChg>
        <pc:spChg chg="add del mod">
          <ac:chgData name="Mario Guida" userId="817ece74-e068-4eb6-a730-8ac845c1cf2a" providerId="ADAL" clId="{09681020-7A2C-4FB0-9125-F5CF8C40FF3C}" dt="2023-06-05T21:23:32.215" v="1098" actId="478"/>
          <ac:spMkLst>
            <pc:docMk/>
            <pc:sldMk cId="2458154018" sldId="262"/>
            <ac:spMk id="5" creationId="{52554334-86D2-9234-7C48-2C53F5E8A942}"/>
          </ac:spMkLst>
        </pc:spChg>
        <pc:spChg chg="add del mod">
          <ac:chgData name="Mario Guida" userId="817ece74-e068-4eb6-a730-8ac845c1cf2a" providerId="ADAL" clId="{09681020-7A2C-4FB0-9125-F5CF8C40FF3C}" dt="2023-06-05T21:23:33.553" v="1099" actId="478"/>
          <ac:spMkLst>
            <pc:docMk/>
            <pc:sldMk cId="2458154018" sldId="262"/>
            <ac:spMk id="6" creationId="{91E368C4-0FCE-7C9D-3F6B-F81C3591764D}"/>
          </ac:spMkLst>
        </pc:spChg>
        <pc:picChg chg="add mod">
          <ac:chgData name="Mario Guida" userId="817ece74-e068-4eb6-a730-8ac845c1cf2a" providerId="ADAL" clId="{09681020-7A2C-4FB0-9125-F5CF8C40FF3C}" dt="2023-06-05T14:34:30.001" v="7"/>
          <ac:picMkLst>
            <pc:docMk/>
            <pc:sldMk cId="2458154018" sldId="262"/>
            <ac:picMk id="3" creationId="{A8EEFA96-035D-5E71-695A-ACB615FF0A37}"/>
          </ac:picMkLst>
        </pc:picChg>
      </pc:sldChg>
      <pc:sldChg chg="addSp delSp modSp mod">
        <pc:chgData name="Mario Guida" userId="817ece74-e068-4eb6-a730-8ac845c1cf2a" providerId="ADAL" clId="{09681020-7A2C-4FB0-9125-F5CF8C40FF3C}" dt="2023-06-05T21:21:41.948" v="1078" actId="478"/>
        <pc:sldMkLst>
          <pc:docMk/>
          <pc:sldMk cId="861910831" sldId="264"/>
        </pc:sldMkLst>
        <pc:spChg chg="del">
          <ac:chgData name="Mario Guida" userId="817ece74-e068-4eb6-a730-8ac845c1cf2a" providerId="ADAL" clId="{09681020-7A2C-4FB0-9125-F5CF8C40FF3C}" dt="2023-06-05T14:35:24.201" v="8" actId="478"/>
          <ac:spMkLst>
            <pc:docMk/>
            <pc:sldMk cId="861910831" sldId="264"/>
            <ac:spMk id="4" creationId="{089F8F99-F31D-EF91-A5BC-A82974EC40A4}"/>
          </ac:spMkLst>
        </pc:spChg>
        <pc:spChg chg="add del mod">
          <ac:chgData name="Mario Guida" userId="817ece74-e068-4eb6-a730-8ac845c1cf2a" providerId="ADAL" clId="{09681020-7A2C-4FB0-9125-F5CF8C40FF3C}" dt="2023-06-05T21:21:41.948" v="1078" actId="478"/>
          <ac:spMkLst>
            <pc:docMk/>
            <pc:sldMk cId="861910831" sldId="264"/>
            <ac:spMk id="6" creationId="{922993D3-77D7-C390-815A-14A8ED23F9B6}"/>
          </ac:spMkLst>
        </pc:spChg>
        <pc:spChg chg="add del mod">
          <ac:chgData name="Mario Guida" userId="817ece74-e068-4eb6-a730-8ac845c1cf2a" providerId="ADAL" clId="{09681020-7A2C-4FB0-9125-F5CF8C40FF3C}" dt="2023-06-05T21:21:41.948" v="1078" actId="478"/>
          <ac:spMkLst>
            <pc:docMk/>
            <pc:sldMk cId="861910831" sldId="264"/>
            <ac:spMk id="7" creationId="{D50B7C49-7895-9BFC-3FAA-7C9B3EC3378F}"/>
          </ac:spMkLst>
        </pc:spChg>
        <pc:picChg chg="add mod">
          <ac:chgData name="Mario Guida" userId="817ece74-e068-4eb6-a730-8ac845c1cf2a" providerId="ADAL" clId="{09681020-7A2C-4FB0-9125-F5CF8C40FF3C}" dt="2023-06-05T14:35:25.699" v="9"/>
          <ac:picMkLst>
            <pc:docMk/>
            <pc:sldMk cId="861910831" sldId="264"/>
            <ac:picMk id="3" creationId="{81D7969B-29CE-BD85-EBBE-D8A06222EEB8}"/>
          </ac:picMkLst>
        </pc:picChg>
        <pc:picChg chg="add del mod">
          <ac:chgData name="Mario Guida" userId="817ece74-e068-4eb6-a730-8ac845c1cf2a" providerId="ADAL" clId="{09681020-7A2C-4FB0-9125-F5CF8C40FF3C}" dt="2023-06-05T20:31:50.840" v="966" actId="478"/>
          <ac:picMkLst>
            <pc:docMk/>
            <pc:sldMk cId="861910831" sldId="264"/>
            <ac:picMk id="9" creationId="{BBF259EC-E200-9940-8B72-DB1C2AC490A1}"/>
          </ac:picMkLst>
        </pc:picChg>
      </pc:sldChg>
      <pc:sldChg chg="addSp delSp modSp mod">
        <pc:chgData name="Mario Guida" userId="817ece74-e068-4eb6-a730-8ac845c1cf2a" providerId="ADAL" clId="{09681020-7A2C-4FB0-9125-F5CF8C40FF3C}" dt="2023-06-05T21:21:38.326" v="1077" actId="478"/>
        <pc:sldMkLst>
          <pc:docMk/>
          <pc:sldMk cId="4242120756" sldId="265"/>
        </pc:sldMkLst>
        <pc:spChg chg="del">
          <ac:chgData name="Mario Guida" userId="817ece74-e068-4eb6-a730-8ac845c1cf2a" providerId="ADAL" clId="{09681020-7A2C-4FB0-9125-F5CF8C40FF3C}" dt="2023-06-05T14:35:32.667" v="10" actId="478"/>
          <ac:spMkLst>
            <pc:docMk/>
            <pc:sldMk cId="4242120756" sldId="265"/>
            <ac:spMk id="4" creationId="{E70AA885-AE38-E2CF-8CAA-B427DDF02B6F}"/>
          </ac:spMkLst>
        </pc:spChg>
        <pc:spChg chg="add del mod">
          <ac:chgData name="Mario Guida" userId="817ece74-e068-4eb6-a730-8ac845c1cf2a" providerId="ADAL" clId="{09681020-7A2C-4FB0-9125-F5CF8C40FF3C}" dt="2023-06-05T21:21:38.326" v="1077" actId="478"/>
          <ac:spMkLst>
            <pc:docMk/>
            <pc:sldMk cId="4242120756" sldId="265"/>
            <ac:spMk id="5" creationId="{E53265FA-F878-9446-4571-70114FE6B1A7}"/>
          </ac:spMkLst>
        </pc:spChg>
        <pc:spChg chg="add del mod">
          <ac:chgData name="Mario Guida" userId="817ece74-e068-4eb6-a730-8ac845c1cf2a" providerId="ADAL" clId="{09681020-7A2C-4FB0-9125-F5CF8C40FF3C}" dt="2023-06-05T21:21:38.326" v="1077" actId="478"/>
          <ac:spMkLst>
            <pc:docMk/>
            <pc:sldMk cId="4242120756" sldId="265"/>
            <ac:spMk id="8" creationId="{8BD95622-D073-F74C-78F4-8B6427F838D9}"/>
          </ac:spMkLst>
        </pc:spChg>
        <pc:picChg chg="add mod">
          <ac:chgData name="Mario Guida" userId="817ece74-e068-4eb6-a730-8ac845c1cf2a" providerId="ADAL" clId="{09681020-7A2C-4FB0-9125-F5CF8C40FF3C}" dt="2023-06-05T14:36:12.583" v="11"/>
          <ac:picMkLst>
            <pc:docMk/>
            <pc:sldMk cId="4242120756" sldId="265"/>
            <ac:picMk id="3" creationId="{7AA20889-AD3D-DE03-DF2F-B7AEC0362F4E}"/>
          </ac:picMkLst>
        </pc:picChg>
      </pc:sldChg>
      <pc:sldChg chg="addSp delSp modSp mod">
        <pc:chgData name="Mario Guida" userId="817ece74-e068-4eb6-a730-8ac845c1cf2a" providerId="ADAL" clId="{09681020-7A2C-4FB0-9125-F5CF8C40FF3C}" dt="2023-06-05T14:32:41.672" v="5" actId="1076"/>
        <pc:sldMkLst>
          <pc:docMk/>
          <pc:sldMk cId="3502209731" sldId="266"/>
        </pc:sldMkLst>
        <pc:spChg chg="del">
          <ac:chgData name="Mario Guida" userId="817ece74-e068-4eb6-a730-8ac845c1cf2a" providerId="ADAL" clId="{09681020-7A2C-4FB0-9125-F5CF8C40FF3C}" dt="2023-06-05T14:32:21.420" v="0" actId="478"/>
          <ac:spMkLst>
            <pc:docMk/>
            <pc:sldMk cId="3502209731" sldId="266"/>
            <ac:spMk id="4" creationId="{CB92D58F-9AC4-5979-3A00-968AAD1E72EE}"/>
          </ac:spMkLst>
        </pc:spChg>
        <pc:picChg chg="add mod">
          <ac:chgData name="Mario Guida" userId="817ece74-e068-4eb6-a730-8ac845c1cf2a" providerId="ADAL" clId="{09681020-7A2C-4FB0-9125-F5CF8C40FF3C}" dt="2023-06-05T14:32:41.672" v="5" actId="1076"/>
          <ac:picMkLst>
            <pc:docMk/>
            <pc:sldMk cId="3502209731" sldId="266"/>
            <ac:picMk id="3" creationId="{BEA6EE4A-8173-9D1C-70BC-06C641199E6B}"/>
          </ac:picMkLst>
        </pc:picChg>
      </pc:sldChg>
      <pc:sldChg chg="addSp delSp modSp mod">
        <pc:chgData name="Mario Guida" userId="817ece74-e068-4eb6-a730-8ac845c1cf2a" providerId="ADAL" clId="{09681020-7A2C-4FB0-9125-F5CF8C40FF3C}" dt="2023-06-05T14:41:12.210" v="20" actId="1076"/>
        <pc:sldMkLst>
          <pc:docMk/>
          <pc:sldMk cId="3253418734" sldId="267"/>
        </pc:sldMkLst>
        <pc:spChg chg="del">
          <ac:chgData name="Mario Guida" userId="817ece74-e068-4eb6-a730-8ac845c1cf2a" providerId="ADAL" clId="{09681020-7A2C-4FB0-9125-F5CF8C40FF3C}" dt="2023-06-05T14:37:00.098" v="12" actId="478"/>
          <ac:spMkLst>
            <pc:docMk/>
            <pc:sldMk cId="3253418734" sldId="267"/>
            <ac:spMk id="4" creationId="{E6515412-3A17-D5DF-4BDE-59E4C26DBA87}"/>
          </ac:spMkLst>
        </pc:spChg>
        <pc:picChg chg="add mod">
          <ac:chgData name="Mario Guida" userId="817ece74-e068-4eb6-a730-8ac845c1cf2a" providerId="ADAL" clId="{09681020-7A2C-4FB0-9125-F5CF8C40FF3C}" dt="2023-06-05T14:40:10.754" v="16" actId="1076"/>
          <ac:picMkLst>
            <pc:docMk/>
            <pc:sldMk cId="3253418734" sldId="267"/>
            <ac:picMk id="3" creationId="{1E2DCD82-5063-DFF9-560F-6FC87CD09CDE}"/>
          </ac:picMkLst>
        </pc:picChg>
        <pc:picChg chg="add mod">
          <ac:chgData name="Mario Guida" userId="817ece74-e068-4eb6-a730-8ac845c1cf2a" providerId="ADAL" clId="{09681020-7A2C-4FB0-9125-F5CF8C40FF3C}" dt="2023-06-05T14:40:59.394" v="18" actId="1076"/>
          <ac:picMkLst>
            <pc:docMk/>
            <pc:sldMk cId="3253418734" sldId="267"/>
            <ac:picMk id="5" creationId="{D2DCDBE3-FD2D-5A8B-C39B-1B0180CD915D}"/>
          </ac:picMkLst>
        </pc:picChg>
        <pc:picChg chg="add mod">
          <ac:chgData name="Mario Guida" userId="817ece74-e068-4eb6-a730-8ac845c1cf2a" providerId="ADAL" clId="{09681020-7A2C-4FB0-9125-F5CF8C40FF3C}" dt="2023-06-05T14:41:12.210" v="20" actId="1076"/>
          <ac:picMkLst>
            <pc:docMk/>
            <pc:sldMk cId="3253418734" sldId="267"/>
            <ac:picMk id="6" creationId="{495CA5A3-9918-8DF6-DD80-5BBB69DC1EE2}"/>
          </ac:picMkLst>
        </pc:picChg>
      </pc:sldChg>
      <pc:sldChg chg="addSp delSp modSp mod">
        <pc:chgData name="Mario Guida" userId="817ece74-e068-4eb6-a730-8ac845c1cf2a" providerId="ADAL" clId="{09681020-7A2C-4FB0-9125-F5CF8C40FF3C}" dt="2023-06-05T21:21:49.260" v="1079" actId="478"/>
        <pc:sldMkLst>
          <pc:docMk/>
          <pc:sldMk cId="444959571" sldId="268"/>
        </pc:sldMkLst>
        <pc:spChg chg="add del mod">
          <ac:chgData name="Mario Guida" userId="817ece74-e068-4eb6-a730-8ac845c1cf2a" providerId="ADAL" clId="{09681020-7A2C-4FB0-9125-F5CF8C40FF3C}" dt="2023-06-05T21:21:49.260" v="1079" actId="478"/>
          <ac:spMkLst>
            <pc:docMk/>
            <pc:sldMk cId="444959571" sldId="268"/>
            <ac:spMk id="9" creationId="{76002046-9D35-AFFF-CBAF-B153F53F645D}"/>
          </ac:spMkLst>
        </pc:spChg>
        <pc:spChg chg="add del mod">
          <ac:chgData name="Mario Guida" userId="817ece74-e068-4eb6-a730-8ac845c1cf2a" providerId="ADAL" clId="{09681020-7A2C-4FB0-9125-F5CF8C40FF3C}" dt="2023-06-05T19:26:13.403" v="919"/>
          <ac:spMkLst>
            <pc:docMk/>
            <pc:sldMk cId="444959571" sldId="268"/>
            <ac:spMk id="10" creationId="{C63A365D-00B8-E319-8944-9BE22A2D25C1}"/>
          </ac:spMkLst>
        </pc:spChg>
        <pc:spChg chg="add del mod">
          <ac:chgData name="Mario Guida" userId="817ece74-e068-4eb6-a730-8ac845c1cf2a" providerId="ADAL" clId="{09681020-7A2C-4FB0-9125-F5CF8C40FF3C}" dt="2023-06-05T19:27:20.330" v="925" actId="478"/>
          <ac:spMkLst>
            <pc:docMk/>
            <pc:sldMk cId="444959571" sldId="268"/>
            <ac:spMk id="11" creationId="{C2243263-7993-EF56-C744-0DA48F2E6691}"/>
          </ac:spMkLst>
        </pc:spChg>
        <pc:spChg chg="add del mod">
          <ac:chgData name="Mario Guida" userId="817ece74-e068-4eb6-a730-8ac845c1cf2a" providerId="ADAL" clId="{09681020-7A2C-4FB0-9125-F5CF8C40FF3C}" dt="2023-06-05T21:21:49.260" v="1079" actId="478"/>
          <ac:spMkLst>
            <pc:docMk/>
            <pc:sldMk cId="444959571" sldId="268"/>
            <ac:spMk id="12" creationId="{8A050083-ACFD-0F6A-FF78-D78DB5C00490}"/>
          </ac:spMkLst>
        </pc:spChg>
        <pc:picChg chg="mod">
          <ac:chgData name="Mario Guida" userId="817ece74-e068-4eb6-a730-8ac845c1cf2a" providerId="ADAL" clId="{09681020-7A2C-4FB0-9125-F5CF8C40FF3C}" dt="2023-06-05T17:28:20.550" v="428" actId="1076"/>
          <ac:picMkLst>
            <pc:docMk/>
            <pc:sldMk cId="444959571" sldId="268"/>
            <ac:picMk id="3" creationId="{53B7B65B-3F8A-2B7D-C46A-F1918B87DE7E}"/>
          </ac:picMkLst>
        </pc:picChg>
        <pc:picChg chg="add mod">
          <ac:chgData name="Mario Guida" userId="817ece74-e068-4eb6-a730-8ac845c1cf2a" providerId="ADAL" clId="{09681020-7A2C-4FB0-9125-F5CF8C40FF3C}" dt="2023-06-05T17:28:36.313" v="441" actId="1035"/>
          <ac:picMkLst>
            <pc:docMk/>
            <pc:sldMk cId="444959571" sldId="268"/>
            <ac:picMk id="6" creationId="{C086BCDC-0D85-0FE8-E26A-247DD6830CE3}"/>
          </ac:picMkLst>
        </pc:picChg>
        <pc:picChg chg="add mod">
          <ac:chgData name="Mario Guida" userId="817ece74-e068-4eb6-a730-8ac845c1cf2a" providerId="ADAL" clId="{09681020-7A2C-4FB0-9125-F5CF8C40FF3C}" dt="2023-06-05T17:28:41.504" v="455" actId="1036"/>
          <ac:picMkLst>
            <pc:docMk/>
            <pc:sldMk cId="444959571" sldId="268"/>
            <ac:picMk id="8" creationId="{E4F7324F-2D5C-F0B2-D86A-99E9533F2D8D}"/>
          </ac:picMkLst>
        </pc:picChg>
      </pc:sldChg>
      <pc:sldChg chg="addSp delSp modSp mod">
        <pc:chgData name="Mario Guida" userId="817ece74-e068-4eb6-a730-8ac845c1cf2a" providerId="ADAL" clId="{09681020-7A2C-4FB0-9125-F5CF8C40FF3C}" dt="2023-06-05T14:39:58.694" v="15"/>
        <pc:sldMkLst>
          <pc:docMk/>
          <pc:sldMk cId="511381159" sldId="269"/>
        </pc:sldMkLst>
        <pc:spChg chg="del">
          <ac:chgData name="Mario Guida" userId="817ece74-e068-4eb6-a730-8ac845c1cf2a" providerId="ADAL" clId="{09681020-7A2C-4FB0-9125-F5CF8C40FF3C}" dt="2023-06-05T14:39:58.202" v="14" actId="478"/>
          <ac:spMkLst>
            <pc:docMk/>
            <pc:sldMk cId="511381159" sldId="269"/>
            <ac:spMk id="4" creationId="{B4949454-3EF5-319A-5721-634630BE5260}"/>
          </ac:spMkLst>
        </pc:spChg>
        <pc:picChg chg="add mod">
          <ac:chgData name="Mario Guida" userId="817ece74-e068-4eb6-a730-8ac845c1cf2a" providerId="ADAL" clId="{09681020-7A2C-4FB0-9125-F5CF8C40FF3C}" dt="2023-06-05T14:39:58.694" v="15"/>
          <ac:picMkLst>
            <pc:docMk/>
            <pc:sldMk cId="511381159" sldId="269"/>
            <ac:picMk id="3" creationId="{33F157BE-D8C1-7E55-3689-6728F17C3849}"/>
          </ac:picMkLst>
        </pc:picChg>
      </pc:sldChg>
      <pc:sldChg chg="addSp delSp modSp mod">
        <pc:chgData name="Mario Guida" userId="817ece74-e068-4eb6-a730-8ac845c1cf2a" providerId="ADAL" clId="{09681020-7A2C-4FB0-9125-F5CF8C40FF3C}" dt="2023-06-05T14:48:33.048" v="44" actId="20577"/>
        <pc:sldMkLst>
          <pc:docMk/>
          <pc:sldMk cId="3210118983" sldId="275"/>
        </pc:sldMkLst>
        <pc:spChg chg="add mod">
          <ac:chgData name="Mario Guida" userId="817ece74-e068-4eb6-a730-8ac845c1cf2a" providerId="ADAL" clId="{09681020-7A2C-4FB0-9125-F5CF8C40FF3C}" dt="2023-06-05T14:48:33.048" v="44" actId="20577"/>
          <ac:spMkLst>
            <pc:docMk/>
            <pc:sldMk cId="3210118983" sldId="275"/>
            <ac:spMk id="3" creationId="{CED15AC1-728A-7D74-D50F-4DDA635AB454}"/>
          </ac:spMkLst>
        </pc:spChg>
        <pc:spChg chg="del">
          <ac:chgData name="Mario Guida" userId="817ece74-e068-4eb6-a730-8ac845c1cf2a" providerId="ADAL" clId="{09681020-7A2C-4FB0-9125-F5CF8C40FF3C}" dt="2023-06-05T14:47:52.656" v="21" actId="478"/>
          <ac:spMkLst>
            <pc:docMk/>
            <pc:sldMk cId="3210118983" sldId="275"/>
            <ac:spMk id="5" creationId="{E94D7620-5BD7-62A2-B9B2-6BEAEA194F34}"/>
          </ac:spMkLst>
        </pc:spChg>
      </pc:sldChg>
      <pc:sldChg chg="addSp delSp modSp mod">
        <pc:chgData name="Mario Guida" userId="817ece74-e068-4eb6-a730-8ac845c1cf2a" providerId="ADAL" clId="{09681020-7A2C-4FB0-9125-F5CF8C40FF3C}" dt="2023-06-05T21:21:53.671" v="1081" actId="478"/>
        <pc:sldMkLst>
          <pc:docMk/>
          <pc:sldMk cId="1709528951" sldId="278"/>
        </pc:sldMkLst>
        <pc:spChg chg="add del mod">
          <ac:chgData name="Mario Guida" userId="817ece74-e068-4eb6-a730-8ac845c1cf2a" providerId="ADAL" clId="{09681020-7A2C-4FB0-9125-F5CF8C40FF3C}" dt="2023-06-05T21:21:52.685" v="1080" actId="478"/>
          <ac:spMkLst>
            <pc:docMk/>
            <pc:sldMk cId="1709528951" sldId="278"/>
            <ac:spMk id="6" creationId="{EFA4FA28-4BF9-30FD-34DB-050967F1E394}"/>
          </ac:spMkLst>
        </pc:spChg>
        <pc:spChg chg="add del mod">
          <ac:chgData name="Mario Guida" userId="817ece74-e068-4eb6-a730-8ac845c1cf2a" providerId="ADAL" clId="{09681020-7A2C-4FB0-9125-F5CF8C40FF3C}" dt="2023-06-05T21:21:53.671" v="1081" actId="478"/>
          <ac:spMkLst>
            <pc:docMk/>
            <pc:sldMk cId="1709528951" sldId="278"/>
            <ac:spMk id="7" creationId="{F2630C8F-2D93-D9F9-B7C1-BD82BE553D31}"/>
          </ac:spMkLst>
        </pc:spChg>
        <pc:picChg chg="mod">
          <ac:chgData name="Mario Guida" userId="817ece74-e068-4eb6-a730-8ac845c1cf2a" providerId="ADAL" clId="{09681020-7A2C-4FB0-9125-F5CF8C40FF3C}" dt="2023-06-05T17:32:55.998" v="456" actId="1076"/>
          <ac:picMkLst>
            <pc:docMk/>
            <pc:sldMk cId="1709528951" sldId="278"/>
            <ac:picMk id="4" creationId="{63A4D0D4-A673-F944-47ED-A9B079AA2FFC}"/>
          </ac:picMkLst>
        </pc:picChg>
        <pc:picChg chg="add mod">
          <ac:chgData name="Mario Guida" userId="817ece74-e068-4eb6-a730-8ac845c1cf2a" providerId="ADAL" clId="{09681020-7A2C-4FB0-9125-F5CF8C40FF3C}" dt="2023-06-05T17:33:02.294" v="460" actId="1076"/>
          <ac:picMkLst>
            <pc:docMk/>
            <pc:sldMk cId="1709528951" sldId="278"/>
            <ac:picMk id="5" creationId="{20FCDAD1-D680-E705-4D5C-5C9418FC3BE2}"/>
          </ac:picMkLst>
        </pc:picChg>
      </pc:sldChg>
      <pc:sldChg chg="addSp modSp mod">
        <pc:chgData name="Mario Guida" userId="817ece74-e068-4eb6-a730-8ac845c1cf2a" providerId="ADAL" clId="{09681020-7A2C-4FB0-9125-F5CF8C40FF3C}" dt="2023-06-05T18:09:06.137" v="629" actId="14100"/>
        <pc:sldMkLst>
          <pc:docMk/>
          <pc:sldMk cId="2039645107" sldId="279"/>
        </pc:sldMkLst>
        <pc:picChg chg="add mod">
          <ac:chgData name="Mario Guida" userId="817ece74-e068-4eb6-a730-8ac845c1cf2a" providerId="ADAL" clId="{09681020-7A2C-4FB0-9125-F5CF8C40FF3C}" dt="2023-06-05T18:09:01.809" v="628" actId="1076"/>
          <ac:picMkLst>
            <pc:docMk/>
            <pc:sldMk cId="2039645107" sldId="279"/>
            <ac:picMk id="3" creationId="{6770DDCE-7F95-923B-ADA2-1BABEF610B14}"/>
          </ac:picMkLst>
        </pc:picChg>
        <pc:picChg chg="mod">
          <ac:chgData name="Mario Guida" userId="817ece74-e068-4eb6-a730-8ac845c1cf2a" providerId="ADAL" clId="{09681020-7A2C-4FB0-9125-F5CF8C40FF3C}" dt="2023-06-05T18:09:06.137" v="629" actId="14100"/>
          <ac:picMkLst>
            <pc:docMk/>
            <pc:sldMk cId="2039645107" sldId="279"/>
            <ac:picMk id="4" creationId="{9A84ECDB-16E8-CCA3-4080-23DB67B2770B}"/>
          </ac:picMkLst>
        </pc:picChg>
      </pc:sldChg>
      <pc:sldChg chg="addSp delSp modSp mod">
        <pc:chgData name="Mario Guida" userId="817ece74-e068-4eb6-a730-8ac845c1cf2a" providerId="ADAL" clId="{09681020-7A2C-4FB0-9125-F5CF8C40FF3C}" dt="2023-06-05T17:49:25.190" v="616" actId="1036"/>
        <pc:sldMkLst>
          <pc:docMk/>
          <pc:sldMk cId="2858532745" sldId="280"/>
        </pc:sldMkLst>
        <pc:picChg chg="mod">
          <ac:chgData name="Mario Guida" userId="817ece74-e068-4eb6-a730-8ac845c1cf2a" providerId="ADAL" clId="{09681020-7A2C-4FB0-9125-F5CF8C40FF3C}" dt="2023-06-05T17:43:21.610" v="589" actId="1038"/>
          <ac:picMkLst>
            <pc:docMk/>
            <pc:sldMk cId="2858532745" sldId="280"/>
            <ac:picMk id="4" creationId="{D29E94D6-70A9-1CE7-5D2E-48D9D46CDA56}"/>
          </ac:picMkLst>
        </pc:picChg>
        <pc:picChg chg="add mod">
          <ac:chgData name="Mario Guida" userId="817ece74-e068-4eb6-a730-8ac845c1cf2a" providerId="ADAL" clId="{09681020-7A2C-4FB0-9125-F5CF8C40FF3C}" dt="2023-06-05T17:43:19.698" v="580" actId="1038"/>
          <ac:picMkLst>
            <pc:docMk/>
            <pc:sldMk cId="2858532745" sldId="280"/>
            <ac:picMk id="5" creationId="{9847AAAE-B767-7C17-1DEA-FD43EBAF9311}"/>
          </ac:picMkLst>
        </pc:picChg>
        <pc:picChg chg="add del mod">
          <ac:chgData name="Mario Guida" userId="817ece74-e068-4eb6-a730-8ac845c1cf2a" providerId="ADAL" clId="{09681020-7A2C-4FB0-9125-F5CF8C40FF3C}" dt="2023-06-05T17:38:42.925" v="483" actId="478"/>
          <ac:picMkLst>
            <pc:docMk/>
            <pc:sldMk cId="2858532745" sldId="280"/>
            <ac:picMk id="7" creationId="{404C986B-073C-6104-5971-0ED4114B52D4}"/>
          </ac:picMkLst>
        </pc:picChg>
        <pc:picChg chg="add mod">
          <ac:chgData name="Mario Guida" userId="817ece74-e068-4eb6-a730-8ac845c1cf2a" providerId="ADAL" clId="{09681020-7A2C-4FB0-9125-F5CF8C40FF3C}" dt="2023-06-05T17:49:25.190" v="616" actId="1036"/>
          <ac:picMkLst>
            <pc:docMk/>
            <pc:sldMk cId="2858532745" sldId="280"/>
            <ac:picMk id="9" creationId="{47D91134-DF95-F777-F49E-5E35EE682A6D}"/>
          </ac:picMkLst>
        </pc:picChg>
      </pc:sldChg>
      <pc:sldChg chg="addSp modSp mod">
        <pc:chgData name="Mario Guida" userId="817ece74-e068-4eb6-a730-8ac845c1cf2a" providerId="ADAL" clId="{09681020-7A2C-4FB0-9125-F5CF8C40FF3C}" dt="2023-06-05T17:42:54.071" v="553" actId="1076"/>
        <pc:sldMkLst>
          <pc:docMk/>
          <pc:sldMk cId="2169136243" sldId="281"/>
        </pc:sldMkLst>
        <pc:picChg chg="mod">
          <ac:chgData name="Mario Guida" userId="817ece74-e068-4eb6-a730-8ac845c1cf2a" providerId="ADAL" clId="{09681020-7A2C-4FB0-9125-F5CF8C40FF3C}" dt="2023-06-05T17:42:54.071" v="553" actId="1076"/>
          <ac:picMkLst>
            <pc:docMk/>
            <pc:sldMk cId="2169136243" sldId="281"/>
            <ac:picMk id="4" creationId="{40C29A69-5FEB-9CAB-0F06-43B974313AF7}"/>
          </ac:picMkLst>
        </pc:picChg>
        <pc:picChg chg="add mod">
          <ac:chgData name="Mario Guida" userId="817ece74-e068-4eb6-a730-8ac845c1cf2a" providerId="ADAL" clId="{09681020-7A2C-4FB0-9125-F5CF8C40FF3C}" dt="2023-06-05T17:41:45.344" v="544" actId="1076"/>
          <ac:picMkLst>
            <pc:docMk/>
            <pc:sldMk cId="2169136243" sldId="281"/>
            <ac:picMk id="5" creationId="{A935AECE-8C58-2814-98EB-F1FF6C1DD425}"/>
          </ac:picMkLst>
        </pc:picChg>
        <pc:picChg chg="add mod">
          <ac:chgData name="Mario Guida" userId="817ece74-e068-4eb6-a730-8ac845c1cf2a" providerId="ADAL" clId="{09681020-7A2C-4FB0-9125-F5CF8C40FF3C}" dt="2023-06-05T17:42:41.287" v="551" actId="1076"/>
          <ac:picMkLst>
            <pc:docMk/>
            <pc:sldMk cId="2169136243" sldId="281"/>
            <ac:picMk id="7" creationId="{D7292326-C554-6082-B13C-14BE548BA543}"/>
          </ac:picMkLst>
        </pc:picChg>
      </pc:sldChg>
      <pc:sldChg chg="addSp modSp mod">
        <pc:chgData name="Mario Guida" userId="817ece74-e068-4eb6-a730-8ac845c1cf2a" providerId="ADAL" clId="{09681020-7A2C-4FB0-9125-F5CF8C40FF3C}" dt="2023-06-05T17:47:23.432" v="612" actId="1076"/>
        <pc:sldMkLst>
          <pc:docMk/>
          <pc:sldMk cId="1407192646" sldId="282"/>
        </pc:sldMkLst>
        <pc:picChg chg="mod">
          <ac:chgData name="Mario Guida" userId="817ece74-e068-4eb6-a730-8ac845c1cf2a" providerId="ADAL" clId="{09681020-7A2C-4FB0-9125-F5CF8C40FF3C}" dt="2023-06-05T17:47:23.432" v="612" actId="1076"/>
          <ac:picMkLst>
            <pc:docMk/>
            <pc:sldMk cId="1407192646" sldId="282"/>
            <ac:picMk id="4" creationId="{383FEA4F-FB1F-528F-EBB1-6AFA3D93C1AC}"/>
          </ac:picMkLst>
        </pc:picChg>
        <pc:picChg chg="add mod">
          <ac:chgData name="Mario Guida" userId="817ece74-e068-4eb6-a730-8ac845c1cf2a" providerId="ADAL" clId="{09681020-7A2C-4FB0-9125-F5CF8C40FF3C}" dt="2023-06-05T17:47:10.303" v="608" actId="1076"/>
          <ac:picMkLst>
            <pc:docMk/>
            <pc:sldMk cId="1407192646" sldId="282"/>
            <ac:picMk id="5" creationId="{13699745-9D82-39D9-B41B-5A96027C2B0C}"/>
          </ac:picMkLst>
        </pc:picChg>
        <pc:picChg chg="add mod">
          <ac:chgData name="Mario Guida" userId="817ece74-e068-4eb6-a730-8ac845c1cf2a" providerId="ADAL" clId="{09681020-7A2C-4FB0-9125-F5CF8C40FF3C}" dt="2023-06-05T17:47:20.831" v="611" actId="14100"/>
          <ac:picMkLst>
            <pc:docMk/>
            <pc:sldMk cId="1407192646" sldId="282"/>
            <ac:picMk id="7" creationId="{BCE18933-9142-0BCE-80F6-5BB701A91FC8}"/>
          </ac:picMkLst>
        </pc:picChg>
      </pc:sldChg>
      <pc:sldChg chg="addSp delSp modSp new mod">
        <pc:chgData name="Mario Guida" userId="817ece74-e068-4eb6-a730-8ac845c1cf2a" providerId="ADAL" clId="{09681020-7A2C-4FB0-9125-F5CF8C40FF3C}" dt="2023-06-05T14:54:13.348" v="134"/>
        <pc:sldMkLst>
          <pc:docMk/>
          <pc:sldMk cId="3357386506" sldId="283"/>
        </pc:sldMkLst>
        <pc:spChg chg="mod">
          <ac:chgData name="Mario Guida" userId="817ece74-e068-4eb6-a730-8ac845c1cf2a" providerId="ADAL" clId="{09681020-7A2C-4FB0-9125-F5CF8C40FF3C}" dt="2023-06-05T14:54:13.348" v="134"/>
          <ac:spMkLst>
            <pc:docMk/>
            <pc:sldMk cId="3357386506" sldId="283"/>
            <ac:spMk id="2" creationId="{6235A11F-F777-297D-1953-7906868A314F}"/>
          </ac:spMkLst>
        </pc:spChg>
        <pc:spChg chg="del">
          <ac:chgData name="Mario Guida" userId="817ece74-e068-4eb6-a730-8ac845c1cf2a" providerId="ADAL" clId="{09681020-7A2C-4FB0-9125-F5CF8C40FF3C}" dt="2023-06-05T14:49:45.454" v="46" actId="478"/>
          <ac:spMkLst>
            <pc:docMk/>
            <pc:sldMk cId="3357386506" sldId="283"/>
            <ac:spMk id="3" creationId="{3D9BEA23-8592-ECF1-36F3-A2B32EB399C4}"/>
          </ac:spMkLst>
        </pc:spChg>
        <pc:picChg chg="add mod">
          <ac:chgData name="Mario Guida" userId="817ece74-e068-4eb6-a730-8ac845c1cf2a" providerId="ADAL" clId="{09681020-7A2C-4FB0-9125-F5CF8C40FF3C}" dt="2023-06-05T14:52:01.370" v="73" actId="1076"/>
          <ac:picMkLst>
            <pc:docMk/>
            <pc:sldMk cId="3357386506" sldId="283"/>
            <ac:picMk id="4" creationId="{77B4C084-BDB2-ABAF-F46C-F565107C4EAF}"/>
          </ac:picMkLst>
        </pc:picChg>
      </pc:sldChg>
      <pc:sldChg chg="addSp delSp modSp new mod">
        <pc:chgData name="Mario Guida" userId="817ece74-e068-4eb6-a730-8ac845c1cf2a" providerId="ADAL" clId="{09681020-7A2C-4FB0-9125-F5CF8C40FF3C}" dt="2023-06-05T14:54:05.568" v="133" actId="20577"/>
        <pc:sldMkLst>
          <pc:docMk/>
          <pc:sldMk cId="3459082268" sldId="284"/>
        </pc:sldMkLst>
        <pc:spChg chg="mod">
          <ac:chgData name="Mario Guida" userId="817ece74-e068-4eb6-a730-8ac845c1cf2a" providerId="ADAL" clId="{09681020-7A2C-4FB0-9125-F5CF8C40FF3C}" dt="2023-06-05T14:54:05.568" v="133" actId="20577"/>
          <ac:spMkLst>
            <pc:docMk/>
            <pc:sldMk cId="3459082268" sldId="284"/>
            <ac:spMk id="2" creationId="{915E0023-4ECA-1511-F123-7E6F3C7F11F0}"/>
          </ac:spMkLst>
        </pc:spChg>
        <pc:spChg chg="del">
          <ac:chgData name="Mario Guida" userId="817ece74-e068-4eb6-a730-8ac845c1cf2a" providerId="ADAL" clId="{09681020-7A2C-4FB0-9125-F5CF8C40FF3C}" dt="2023-06-05T14:50:24.271" v="68" actId="478"/>
          <ac:spMkLst>
            <pc:docMk/>
            <pc:sldMk cId="3459082268" sldId="284"/>
            <ac:spMk id="3" creationId="{EA9357B1-CCE0-36B5-0DE3-19669B7D993A}"/>
          </ac:spMkLst>
        </pc:spChg>
        <pc:picChg chg="add mod">
          <ac:chgData name="Mario Guida" userId="817ece74-e068-4eb6-a730-8ac845c1cf2a" providerId="ADAL" clId="{09681020-7A2C-4FB0-9125-F5CF8C40FF3C}" dt="2023-06-05T14:52:21.802" v="76" actId="14100"/>
          <ac:picMkLst>
            <pc:docMk/>
            <pc:sldMk cId="3459082268" sldId="284"/>
            <ac:picMk id="4" creationId="{E562142D-C117-ABE5-5318-1E4B9ADC63A1}"/>
          </ac:picMkLst>
        </pc:picChg>
      </pc:sldChg>
      <pc:sldChg chg="addSp delSp modSp new mod">
        <pc:chgData name="Mario Guida" userId="817ece74-e068-4eb6-a730-8ac845c1cf2a" providerId="ADAL" clId="{09681020-7A2C-4FB0-9125-F5CF8C40FF3C}" dt="2023-06-05T14:54:52.788" v="135"/>
        <pc:sldMkLst>
          <pc:docMk/>
          <pc:sldMk cId="17112033" sldId="285"/>
        </pc:sldMkLst>
        <pc:spChg chg="mod">
          <ac:chgData name="Mario Guida" userId="817ece74-e068-4eb6-a730-8ac845c1cf2a" providerId="ADAL" clId="{09681020-7A2C-4FB0-9125-F5CF8C40FF3C}" dt="2023-06-05T14:54:52.788" v="135"/>
          <ac:spMkLst>
            <pc:docMk/>
            <pc:sldMk cId="17112033" sldId="285"/>
            <ac:spMk id="2" creationId="{30D8F35B-40B1-D4BA-67C4-742D865D9854}"/>
          </ac:spMkLst>
        </pc:spChg>
        <pc:spChg chg="del">
          <ac:chgData name="Mario Guida" userId="817ece74-e068-4eb6-a730-8ac845c1cf2a" providerId="ADAL" clId="{09681020-7A2C-4FB0-9125-F5CF8C40FF3C}" dt="2023-06-05T14:52:33.076" v="78" actId="478"/>
          <ac:spMkLst>
            <pc:docMk/>
            <pc:sldMk cId="17112033" sldId="285"/>
            <ac:spMk id="3" creationId="{1630B817-7167-2427-0D63-2A1A3CDB24F4}"/>
          </ac:spMkLst>
        </pc:spChg>
        <pc:spChg chg="add">
          <ac:chgData name="Mario Guida" userId="817ece74-e068-4eb6-a730-8ac845c1cf2a" providerId="ADAL" clId="{09681020-7A2C-4FB0-9125-F5CF8C40FF3C}" dt="2023-06-05T14:53:12.345" v="83" actId="22"/>
          <ac:spMkLst>
            <pc:docMk/>
            <pc:sldMk cId="17112033" sldId="285"/>
            <ac:spMk id="6" creationId="{B103BB5F-C298-4DF7-B210-BBD9577118A1}"/>
          </ac:spMkLst>
        </pc:spChg>
        <pc:spChg chg="add mod">
          <ac:chgData name="Mario Guida" userId="817ece74-e068-4eb6-a730-8ac845c1cf2a" providerId="ADAL" clId="{09681020-7A2C-4FB0-9125-F5CF8C40FF3C}" dt="2023-06-05T14:53:31.323" v="87" actId="1076"/>
          <ac:spMkLst>
            <pc:docMk/>
            <pc:sldMk cId="17112033" sldId="285"/>
            <ac:spMk id="8" creationId="{E2A7B14F-091E-7566-9009-507E032BB0B5}"/>
          </ac:spMkLst>
        </pc:spChg>
        <pc:picChg chg="add del mod">
          <ac:chgData name="Mario Guida" userId="817ece74-e068-4eb6-a730-8ac845c1cf2a" providerId="ADAL" clId="{09681020-7A2C-4FB0-9125-F5CF8C40FF3C}" dt="2023-06-05T14:52:36.610" v="81" actId="478"/>
          <ac:picMkLst>
            <pc:docMk/>
            <pc:sldMk cId="17112033" sldId="285"/>
            <ac:picMk id="4" creationId="{95D26060-B01F-A6A4-80E0-BC6C3277B747}"/>
          </ac:picMkLst>
        </pc:picChg>
      </pc:sldChg>
      <pc:sldChg chg="addSp delSp modSp new mod">
        <pc:chgData name="Mario Guida" userId="817ece74-e068-4eb6-a730-8ac845c1cf2a" providerId="ADAL" clId="{09681020-7A2C-4FB0-9125-F5CF8C40FF3C}" dt="2023-06-05T14:59:22.106" v="218" actId="20577"/>
        <pc:sldMkLst>
          <pc:docMk/>
          <pc:sldMk cId="2090497087" sldId="286"/>
        </pc:sldMkLst>
        <pc:spChg chg="mod">
          <ac:chgData name="Mario Guida" userId="817ece74-e068-4eb6-a730-8ac845c1cf2a" providerId="ADAL" clId="{09681020-7A2C-4FB0-9125-F5CF8C40FF3C}" dt="2023-06-05T14:59:22.106" v="218" actId="20577"/>
          <ac:spMkLst>
            <pc:docMk/>
            <pc:sldMk cId="2090497087" sldId="286"/>
            <ac:spMk id="2" creationId="{586FF217-B903-FD26-1BF5-2BE5F318AAFC}"/>
          </ac:spMkLst>
        </pc:spChg>
        <pc:spChg chg="del">
          <ac:chgData name="Mario Guida" userId="817ece74-e068-4eb6-a730-8ac845c1cf2a" providerId="ADAL" clId="{09681020-7A2C-4FB0-9125-F5CF8C40FF3C}" dt="2023-06-05T14:56:21.913" v="137" actId="478"/>
          <ac:spMkLst>
            <pc:docMk/>
            <pc:sldMk cId="2090497087" sldId="286"/>
            <ac:spMk id="3" creationId="{DF19350B-2DE0-EBA8-1127-F56BA1389C13}"/>
          </ac:spMkLst>
        </pc:spChg>
        <pc:spChg chg="add del">
          <ac:chgData name="Mario Guida" userId="817ece74-e068-4eb6-a730-8ac845c1cf2a" providerId="ADAL" clId="{09681020-7A2C-4FB0-9125-F5CF8C40FF3C}" dt="2023-06-05T14:58:05.355" v="143" actId="22"/>
          <ac:spMkLst>
            <pc:docMk/>
            <pc:sldMk cId="2090497087" sldId="286"/>
            <ac:spMk id="6" creationId="{FB7501F7-7EC8-D3A3-B9F8-7D96005154E1}"/>
          </ac:spMkLst>
        </pc:spChg>
        <pc:spChg chg="add del mod">
          <ac:chgData name="Mario Guida" userId="817ece74-e068-4eb6-a730-8ac845c1cf2a" providerId="ADAL" clId="{09681020-7A2C-4FB0-9125-F5CF8C40FF3C}" dt="2023-06-05T14:58:59.637" v="190"/>
          <ac:spMkLst>
            <pc:docMk/>
            <pc:sldMk cId="2090497087" sldId="286"/>
            <ac:spMk id="7" creationId="{5B5BBA32-98F5-89A9-7592-B4ED608BC4E4}"/>
          </ac:spMkLst>
        </pc:spChg>
        <pc:picChg chg="add del mod">
          <ac:chgData name="Mario Guida" userId="817ece74-e068-4eb6-a730-8ac845c1cf2a" providerId="ADAL" clId="{09681020-7A2C-4FB0-9125-F5CF8C40FF3C}" dt="2023-06-05T14:58:25.041" v="155" actId="478"/>
          <ac:picMkLst>
            <pc:docMk/>
            <pc:sldMk cId="2090497087" sldId="286"/>
            <ac:picMk id="4" creationId="{F1EF4A83-4585-468D-3159-70EC3BA25E89}"/>
          </ac:picMkLst>
        </pc:picChg>
      </pc:sldChg>
      <pc:sldChg chg="addSp delSp modSp new mod">
        <pc:chgData name="Mario Guida" userId="817ece74-e068-4eb6-a730-8ac845c1cf2a" providerId="ADAL" clId="{09681020-7A2C-4FB0-9125-F5CF8C40FF3C}" dt="2023-06-05T21:39:32.232" v="1126" actId="1076"/>
        <pc:sldMkLst>
          <pc:docMk/>
          <pc:sldMk cId="109725076" sldId="287"/>
        </pc:sldMkLst>
        <pc:spChg chg="mod">
          <ac:chgData name="Mario Guida" userId="817ece74-e068-4eb6-a730-8ac845c1cf2a" providerId="ADAL" clId="{09681020-7A2C-4FB0-9125-F5CF8C40FF3C}" dt="2023-06-05T14:58:13.688" v="154" actId="20577"/>
          <ac:spMkLst>
            <pc:docMk/>
            <pc:sldMk cId="109725076" sldId="287"/>
            <ac:spMk id="2" creationId="{40E6C83F-E4DE-3501-A43C-35C1EBEEA2A7}"/>
          </ac:spMkLst>
        </pc:spChg>
        <pc:spChg chg="del">
          <ac:chgData name="Mario Guida" userId="817ece74-e068-4eb6-a730-8ac845c1cf2a" providerId="ADAL" clId="{09681020-7A2C-4FB0-9125-F5CF8C40FF3C}" dt="2023-06-05T14:58:10.331" v="145" actId="478"/>
          <ac:spMkLst>
            <pc:docMk/>
            <pc:sldMk cId="109725076" sldId="287"/>
            <ac:spMk id="3" creationId="{D1FFCEA9-0151-A4E0-3B12-85846F0A88A1}"/>
          </ac:spMkLst>
        </pc:spChg>
        <pc:spChg chg="add del">
          <ac:chgData name="Mario Guida" userId="817ece74-e068-4eb6-a730-8ac845c1cf2a" providerId="ADAL" clId="{09681020-7A2C-4FB0-9125-F5CF8C40FF3C}" dt="2023-06-05T21:35:59.742" v="1105" actId="11529"/>
          <ac:spMkLst>
            <pc:docMk/>
            <pc:sldMk cId="109725076" sldId="287"/>
            <ac:spMk id="7" creationId="{80F3C524-91C5-C9D3-AABE-C5B6B888FC40}"/>
          </ac:spMkLst>
        </pc:spChg>
        <pc:spChg chg="add mod">
          <ac:chgData name="Mario Guida" userId="817ece74-e068-4eb6-a730-8ac845c1cf2a" providerId="ADAL" clId="{09681020-7A2C-4FB0-9125-F5CF8C40FF3C}" dt="2023-06-05T21:39:12.404" v="1119" actId="207"/>
          <ac:spMkLst>
            <pc:docMk/>
            <pc:sldMk cId="109725076" sldId="287"/>
            <ac:spMk id="8" creationId="{BB1E1457-04F8-55FE-9A6A-C5FE0EACF03B}"/>
          </ac:spMkLst>
        </pc:spChg>
        <pc:spChg chg="mod">
          <ac:chgData name="Mario Guida" userId="817ece74-e068-4eb6-a730-8ac845c1cf2a" providerId="ADAL" clId="{09681020-7A2C-4FB0-9125-F5CF8C40FF3C}" dt="2023-06-05T21:37:52.145" v="1114" actId="11530"/>
          <ac:spMkLst>
            <pc:docMk/>
            <pc:sldMk cId="109725076" sldId="287"/>
            <ac:spMk id="9" creationId="{88B24673-C064-92D4-3FF2-F6EC8A667432}"/>
          </ac:spMkLst>
        </pc:spChg>
        <pc:spChg chg="mod">
          <ac:chgData name="Mario Guida" userId="817ece74-e068-4eb6-a730-8ac845c1cf2a" providerId="ADAL" clId="{09681020-7A2C-4FB0-9125-F5CF8C40FF3C}" dt="2023-06-05T21:37:31.289" v="1112" actId="11530"/>
          <ac:spMkLst>
            <pc:docMk/>
            <pc:sldMk cId="109725076" sldId="287"/>
            <ac:spMk id="10" creationId="{B9819894-21CE-50BD-4180-8823F154060F}"/>
          </ac:spMkLst>
        </pc:spChg>
        <pc:spChg chg="mod">
          <ac:chgData name="Mario Guida" userId="817ece74-e068-4eb6-a730-8ac845c1cf2a" providerId="ADAL" clId="{09681020-7A2C-4FB0-9125-F5CF8C40FF3C}" dt="2023-06-05T21:37:31.289" v="1112" actId="11530"/>
          <ac:spMkLst>
            <pc:docMk/>
            <pc:sldMk cId="109725076" sldId="287"/>
            <ac:spMk id="11" creationId="{21774173-55BD-A358-599F-31C4043C25C0}"/>
          </ac:spMkLst>
        </pc:spChg>
        <pc:spChg chg="mod">
          <ac:chgData name="Mario Guida" userId="817ece74-e068-4eb6-a730-8ac845c1cf2a" providerId="ADAL" clId="{09681020-7A2C-4FB0-9125-F5CF8C40FF3C}" dt="2023-06-05T21:37:31.289" v="1112" actId="11530"/>
          <ac:spMkLst>
            <pc:docMk/>
            <pc:sldMk cId="109725076" sldId="287"/>
            <ac:spMk id="12" creationId="{20CD87B1-7A5A-E3BA-4DF3-27AD653797AF}"/>
          </ac:spMkLst>
        </pc:spChg>
        <pc:spChg chg="mod">
          <ac:chgData name="Mario Guida" userId="817ece74-e068-4eb6-a730-8ac845c1cf2a" providerId="ADAL" clId="{09681020-7A2C-4FB0-9125-F5CF8C40FF3C}" dt="2023-06-05T21:37:31.289" v="1112" actId="11530"/>
          <ac:spMkLst>
            <pc:docMk/>
            <pc:sldMk cId="109725076" sldId="287"/>
            <ac:spMk id="13" creationId="{B6433AF5-6079-63C5-541C-39A95C8DC06A}"/>
          </ac:spMkLst>
        </pc:spChg>
        <pc:spChg chg="add mod">
          <ac:chgData name="Mario Guida" userId="817ece74-e068-4eb6-a730-8ac845c1cf2a" providerId="ADAL" clId="{09681020-7A2C-4FB0-9125-F5CF8C40FF3C}" dt="2023-06-05T21:39:18.936" v="1121" actId="1076"/>
          <ac:spMkLst>
            <pc:docMk/>
            <pc:sldMk cId="109725076" sldId="287"/>
            <ac:spMk id="14" creationId="{5AA0CF06-4E88-BA85-CA53-37BE5550A265}"/>
          </ac:spMkLst>
        </pc:spChg>
        <pc:spChg chg="add mod">
          <ac:chgData name="Mario Guida" userId="817ece74-e068-4eb6-a730-8ac845c1cf2a" providerId="ADAL" clId="{09681020-7A2C-4FB0-9125-F5CF8C40FF3C}" dt="2023-06-05T21:39:22.591" v="1123" actId="1076"/>
          <ac:spMkLst>
            <pc:docMk/>
            <pc:sldMk cId="109725076" sldId="287"/>
            <ac:spMk id="15" creationId="{A6893E66-8C26-6F2C-E390-05B271672895}"/>
          </ac:spMkLst>
        </pc:spChg>
        <pc:spChg chg="add mod">
          <ac:chgData name="Mario Guida" userId="817ece74-e068-4eb6-a730-8ac845c1cf2a" providerId="ADAL" clId="{09681020-7A2C-4FB0-9125-F5CF8C40FF3C}" dt="2023-06-05T21:39:32.232" v="1126" actId="1076"/>
          <ac:spMkLst>
            <pc:docMk/>
            <pc:sldMk cId="109725076" sldId="287"/>
            <ac:spMk id="16" creationId="{4F1550C5-C81F-68A8-A37C-3D2A96228DB5}"/>
          </ac:spMkLst>
        </pc:spChg>
      </pc:sldChg>
      <pc:sldChg chg="modSp mod ord">
        <pc:chgData name="Mario Guida" userId="817ece74-e068-4eb6-a730-8ac845c1cf2a" providerId="ADAL" clId="{09681020-7A2C-4FB0-9125-F5CF8C40FF3C}" dt="2023-06-05T15:01:31.974" v="249" actId="20577"/>
        <pc:sldMkLst>
          <pc:docMk/>
          <pc:sldMk cId="3357386506" sldId="288"/>
        </pc:sldMkLst>
        <pc:spChg chg="mod">
          <ac:chgData name="Mario Guida" userId="817ece74-e068-4eb6-a730-8ac845c1cf2a" providerId="ADAL" clId="{09681020-7A2C-4FB0-9125-F5CF8C40FF3C}" dt="2023-06-05T15:01:31.974" v="249" actId="20577"/>
          <ac:spMkLst>
            <pc:docMk/>
            <pc:sldMk cId="3357386506" sldId="288"/>
            <ac:spMk id="2" creationId="{6235A11F-F777-297D-1953-7906868A314F}"/>
          </ac:spMkLst>
        </pc:spChg>
      </pc:sldChg>
      <pc:sldChg chg="modSp mod ord">
        <pc:chgData name="Mario Guida" userId="817ece74-e068-4eb6-a730-8ac845c1cf2a" providerId="ADAL" clId="{09681020-7A2C-4FB0-9125-F5CF8C40FF3C}" dt="2023-06-05T15:01:25.584" v="242" actId="20577"/>
        <pc:sldMkLst>
          <pc:docMk/>
          <pc:sldMk cId="3459082268" sldId="289"/>
        </pc:sldMkLst>
        <pc:spChg chg="mod">
          <ac:chgData name="Mario Guida" userId="817ece74-e068-4eb6-a730-8ac845c1cf2a" providerId="ADAL" clId="{09681020-7A2C-4FB0-9125-F5CF8C40FF3C}" dt="2023-06-05T15:01:25.584" v="242" actId="20577"/>
          <ac:spMkLst>
            <pc:docMk/>
            <pc:sldMk cId="3459082268" sldId="289"/>
            <ac:spMk id="2" creationId="{915E0023-4ECA-1511-F123-7E6F3C7F11F0}"/>
          </ac:spMkLst>
        </pc:spChg>
      </pc:sldChg>
      <pc:sldChg chg="ord">
        <pc:chgData name="Mario Guida" userId="817ece74-e068-4eb6-a730-8ac845c1cf2a" providerId="ADAL" clId="{09681020-7A2C-4FB0-9125-F5CF8C40FF3C}" dt="2023-06-05T15:00:02.669" v="224"/>
        <pc:sldMkLst>
          <pc:docMk/>
          <pc:sldMk cId="17112033" sldId="290"/>
        </pc:sldMkLst>
      </pc:sldChg>
      <pc:sldChg chg="delSp modSp new mod">
        <pc:chgData name="Mario Guida" userId="817ece74-e068-4eb6-a730-8ac845c1cf2a" providerId="ADAL" clId="{09681020-7A2C-4FB0-9125-F5CF8C40FF3C}" dt="2023-06-05T15:22:30.527" v="261" actId="20577"/>
        <pc:sldMkLst>
          <pc:docMk/>
          <pc:sldMk cId="1195032939" sldId="292"/>
        </pc:sldMkLst>
        <pc:spChg chg="mod">
          <ac:chgData name="Mario Guida" userId="817ece74-e068-4eb6-a730-8ac845c1cf2a" providerId="ADAL" clId="{09681020-7A2C-4FB0-9125-F5CF8C40FF3C}" dt="2023-06-05T15:22:30.527" v="261" actId="20577"/>
          <ac:spMkLst>
            <pc:docMk/>
            <pc:sldMk cId="1195032939" sldId="292"/>
            <ac:spMk id="2" creationId="{FBF68764-412C-AF16-5277-35DCCE09E4E0}"/>
          </ac:spMkLst>
        </pc:spChg>
        <pc:spChg chg="del">
          <ac:chgData name="Mario Guida" userId="817ece74-e068-4eb6-a730-8ac845c1cf2a" providerId="ADAL" clId="{09681020-7A2C-4FB0-9125-F5CF8C40FF3C}" dt="2023-06-05T15:22:24.548" v="251" actId="478"/>
          <ac:spMkLst>
            <pc:docMk/>
            <pc:sldMk cId="1195032939" sldId="292"/>
            <ac:spMk id="3" creationId="{8C540534-FD0A-7F28-9602-1A6FB174B908}"/>
          </ac:spMkLst>
        </pc:spChg>
      </pc:sldChg>
      <pc:sldChg chg="delSp modSp new mod">
        <pc:chgData name="Mario Guida" userId="817ece74-e068-4eb6-a730-8ac845c1cf2a" providerId="ADAL" clId="{09681020-7A2C-4FB0-9125-F5CF8C40FF3C}" dt="2023-06-05T15:22:41.116" v="272" actId="20577"/>
        <pc:sldMkLst>
          <pc:docMk/>
          <pc:sldMk cId="2797260914" sldId="293"/>
        </pc:sldMkLst>
        <pc:spChg chg="mod">
          <ac:chgData name="Mario Guida" userId="817ece74-e068-4eb6-a730-8ac845c1cf2a" providerId="ADAL" clId="{09681020-7A2C-4FB0-9125-F5CF8C40FF3C}" dt="2023-06-05T15:22:41.116" v="272" actId="20577"/>
          <ac:spMkLst>
            <pc:docMk/>
            <pc:sldMk cId="2797260914" sldId="293"/>
            <ac:spMk id="2" creationId="{7397A6CB-A1E1-E894-4D64-CAAC20ECE646}"/>
          </ac:spMkLst>
        </pc:spChg>
        <pc:spChg chg="del">
          <ac:chgData name="Mario Guida" userId="817ece74-e068-4eb6-a730-8ac845c1cf2a" providerId="ADAL" clId="{09681020-7A2C-4FB0-9125-F5CF8C40FF3C}" dt="2023-06-05T15:22:35.675" v="263" actId="478"/>
          <ac:spMkLst>
            <pc:docMk/>
            <pc:sldMk cId="2797260914" sldId="293"/>
            <ac:spMk id="3" creationId="{7A8D50FC-E1D0-B8E1-0894-F75F61F4694A}"/>
          </ac:spMkLst>
        </pc:spChg>
      </pc:sldChg>
      <pc:sldChg chg="addSp delSp modSp new mod ord modAnim">
        <pc:chgData name="Mario Guida" userId="817ece74-e068-4eb6-a730-8ac845c1cf2a" providerId="ADAL" clId="{09681020-7A2C-4FB0-9125-F5CF8C40FF3C}" dt="2023-06-05T15:28:43.308" v="295" actId="1076"/>
        <pc:sldMkLst>
          <pc:docMk/>
          <pc:sldMk cId="1134031362" sldId="294"/>
        </pc:sldMkLst>
        <pc:spChg chg="mod">
          <ac:chgData name="Mario Guida" userId="817ece74-e068-4eb6-a730-8ac845c1cf2a" providerId="ADAL" clId="{09681020-7A2C-4FB0-9125-F5CF8C40FF3C}" dt="2023-06-05T15:23:19.724" v="288" actId="20577"/>
          <ac:spMkLst>
            <pc:docMk/>
            <pc:sldMk cId="1134031362" sldId="294"/>
            <ac:spMk id="2" creationId="{C2AA515D-A623-30EB-B84F-A2CBD739C9C0}"/>
          </ac:spMkLst>
        </pc:spChg>
        <pc:spChg chg="del">
          <ac:chgData name="Mario Guida" userId="817ece74-e068-4eb6-a730-8ac845c1cf2a" providerId="ADAL" clId="{09681020-7A2C-4FB0-9125-F5CF8C40FF3C}" dt="2023-06-05T15:23:13.598" v="276" actId="478"/>
          <ac:spMkLst>
            <pc:docMk/>
            <pc:sldMk cId="1134031362" sldId="294"/>
            <ac:spMk id="3" creationId="{9D8781F8-02CC-D41B-8260-3434B0E32DDA}"/>
          </ac:spMkLst>
        </pc:spChg>
        <pc:picChg chg="add mod">
          <ac:chgData name="Mario Guida" userId="817ece74-e068-4eb6-a730-8ac845c1cf2a" providerId="ADAL" clId="{09681020-7A2C-4FB0-9125-F5CF8C40FF3C}" dt="2023-06-05T15:28:43.308" v="295" actId="1076"/>
          <ac:picMkLst>
            <pc:docMk/>
            <pc:sldMk cId="1134031362" sldId="294"/>
            <ac:picMk id="4" creationId="{A0CA60E7-CDCB-F672-DE60-50FF3A26E503}"/>
          </ac:picMkLst>
        </pc:picChg>
      </pc:sldChg>
      <pc:sldChg chg="addSp delSp modSp mod addAnim delAnim modAnim">
        <pc:chgData name="Mario Guida" userId="817ece74-e068-4eb6-a730-8ac845c1cf2a" providerId="ADAL" clId="{09681020-7A2C-4FB0-9125-F5CF8C40FF3C}" dt="2023-06-05T21:31:53.176" v="1102"/>
        <pc:sldMkLst>
          <pc:docMk/>
          <pc:sldMk cId="1134031362" sldId="297"/>
        </pc:sldMkLst>
        <pc:spChg chg="mod">
          <ac:chgData name="Mario Guida" userId="817ece74-e068-4eb6-a730-8ac845c1cf2a" providerId="ADAL" clId="{09681020-7A2C-4FB0-9125-F5CF8C40FF3C}" dt="2023-06-05T18:46:01.051" v="718" actId="1076"/>
          <ac:spMkLst>
            <pc:docMk/>
            <pc:sldMk cId="1134031362" sldId="297"/>
            <ac:spMk id="2" creationId="{C2AA515D-A623-30EB-B84F-A2CBD739C9C0}"/>
          </ac:spMkLst>
        </pc:spChg>
        <pc:spChg chg="add del mod">
          <ac:chgData name="Mario Guida" userId="817ece74-e068-4eb6-a730-8ac845c1cf2a" providerId="ADAL" clId="{09681020-7A2C-4FB0-9125-F5CF8C40FF3C}" dt="2023-06-05T18:53:08.261" v="854" actId="478"/>
          <ac:spMkLst>
            <pc:docMk/>
            <pc:sldMk cId="1134031362" sldId="297"/>
            <ac:spMk id="12" creationId="{2B75D75F-C840-640A-04EB-B943A77A71BA}"/>
          </ac:spMkLst>
        </pc:spChg>
        <pc:picChg chg="del">
          <ac:chgData name="Mario Guida" userId="817ece74-e068-4eb6-a730-8ac845c1cf2a" providerId="ADAL" clId="{09681020-7A2C-4FB0-9125-F5CF8C40FF3C}" dt="2023-06-05T16:09:43.527" v="296" actId="478"/>
          <ac:picMkLst>
            <pc:docMk/>
            <pc:sldMk cId="1134031362" sldId="297"/>
            <ac:picMk id="4" creationId="{A0CA60E7-CDCB-F672-DE60-50FF3A26E503}"/>
          </ac:picMkLst>
        </pc:picChg>
        <pc:picChg chg="add del mod">
          <ac:chgData name="Mario Guida" userId="817ece74-e068-4eb6-a730-8ac845c1cf2a" providerId="ADAL" clId="{09681020-7A2C-4FB0-9125-F5CF8C40FF3C}" dt="2023-06-05T18:53:05.019" v="853" actId="478"/>
          <ac:picMkLst>
            <pc:docMk/>
            <pc:sldMk cId="1134031362" sldId="297"/>
            <ac:picMk id="5" creationId="{53D5FCEC-DD40-0172-69B2-BCAB3EF40202}"/>
          </ac:picMkLst>
        </pc:picChg>
        <pc:picChg chg="add mod">
          <ac:chgData name="Mario Guida" userId="817ece74-e068-4eb6-a730-8ac845c1cf2a" providerId="ADAL" clId="{09681020-7A2C-4FB0-9125-F5CF8C40FF3C}" dt="2023-06-05T18:45:56.410" v="717" actId="14100"/>
          <ac:picMkLst>
            <pc:docMk/>
            <pc:sldMk cId="1134031362" sldId="297"/>
            <ac:picMk id="7" creationId="{9B16D5EC-2D66-0271-E4E0-8E1743163646}"/>
          </ac:picMkLst>
        </pc:picChg>
        <pc:picChg chg="add del mod">
          <ac:chgData name="Mario Guida" userId="817ece74-e068-4eb6-a730-8ac845c1cf2a" providerId="ADAL" clId="{09681020-7A2C-4FB0-9125-F5CF8C40FF3C}" dt="2023-06-05T18:52:53.568" v="851" actId="478"/>
          <ac:picMkLst>
            <pc:docMk/>
            <pc:sldMk cId="1134031362" sldId="297"/>
            <ac:picMk id="9" creationId="{47BE358A-9F65-4AF4-3FE9-D5521FFFDC34}"/>
          </ac:picMkLst>
        </pc:picChg>
        <pc:picChg chg="add del mod">
          <ac:chgData name="Mario Guida" userId="817ece74-e068-4eb6-a730-8ac845c1cf2a" providerId="ADAL" clId="{09681020-7A2C-4FB0-9125-F5CF8C40FF3C}" dt="2023-06-05T18:51:28.548" v="833" actId="478"/>
          <ac:picMkLst>
            <pc:docMk/>
            <pc:sldMk cId="1134031362" sldId="297"/>
            <ac:picMk id="11" creationId="{B1922209-FCBF-1EFB-77AB-C9F12E34598B}"/>
          </ac:picMkLst>
        </pc:picChg>
      </pc:sldChg>
      <pc:sldChg chg="addSp delSp modSp mod">
        <pc:chgData name="Mario Guida" userId="817ece74-e068-4eb6-a730-8ac845c1cf2a" providerId="ADAL" clId="{09681020-7A2C-4FB0-9125-F5CF8C40FF3C}" dt="2023-06-05T21:56:41.791" v="1216" actId="1038"/>
        <pc:sldMkLst>
          <pc:docMk/>
          <pc:sldMk cId="2797260914" sldId="299"/>
        </pc:sldMkLst>
        <pc:picChg chg="add mod">
          <ac:chgData name="Mario Guida" userId="817ece74-e068-4eb6-a730-8ac845c1cf2a" providerId="ADAL" clId="{09681020-7A2C-4FB0-9125-F5CF8C40FF3C}" dt="2023-06-05T21:56:41.791" v="1216" actId="1038"/>
          <ac:picMkLst>
            <pc:docMk/>
            <pc:sldMk cId="2797260914" sldId="299"/>
            <ac:picMk id="5" creationId="{86A3DD05-223C-658D-EC71-F25522C1181E}"/>
          </ac:picMkLst>
        </pc:picChg>
        <pc:picChg chg="add del mod">
          <ac:chgData name="Mario Guida" userId="817ece74-e068-4eb6-a730-8ac845c1cf2a" providerId="ADAL" clId="{09681020-7A2C-4FB0-9125-F5CF8C40FF3C}" dt="2023-06-05T21:56:19.146" v="1164" actId="478"/>
          <ac:picMkLst>
            <pc:docMk/>
            <pc:sldMk cId="2797260914" sldId="299"/>
            <ac:picMk id="2050" creationId="{F010EC38-6F00-8CE9-1EC7-96AC28B9C356}"/>
          </ac:picMkLst>
        </pc:picChg>
      </pc:sldChg>
      <pc:sldChg chg="modSp mod">
        <pc:chgData name="Mario Guida" userId="817ece74-e068-4eb6-a730-8ac845c1cf2a" providerId="ADAL" clId="{09681020-7A2C-4FB0-9125-F5CF8C40FF3C}" dt="2023-06-05T21:31:35.511" v="1100" actId="1076"/>
        <pc:sldMkLst>
          <pc:docMk/>
          <pc:sldMk cId="314726007" sldId="300"/>
        </pc:sldMkLst>
        <pc:picChg chg="mod">
          <ac:chgData name="Mario Guida" userId="817ece74-e068-4eb6-a730-8ac845c1cf2a" providerId="ADAL" clId="{09681020-7A2C-4FB0-9125-F5CF8C40FF3C}" dt="2023-06-05T21:31:35.511" v="1100" actId="1076"/>
          <ac:picMkLst>
            <pc:docMk/>
            <pc:sldMk cId="314726007" sldId="300"/>
            <ac:picMk id="5" creationId="{EBBFA95F-B809-3CA8-62C2-46CC2A3A8381}"/>
          </ac:picMkLst>
        </pc:picChg>
      </pc:sldChg>
      <pc:sldChg chg="addSp delSp modSp new mod ord delAnim modAnim">
        <pc:chgData name="Mario Guida" userId="817ece74-e068-4eb6-a730-8ac845c1cf2a" providerId="ADAL" clId="{09681020-7A2C-4FB0-9125-F5CF8C40FF3C}" dt="2023-06-05T17:07:24.572" v="407" actId="20577"/>
        <pc:sldMkLst>
          <pc:docMk/>
          <pc:sldMk cId="4252669640" sldId="305"/>
        </pc:sldMkLst>
        <pc:spChg chg="mod">
          <ac:chgData name="Mario Guida" userId="817ece74-e068-4eb6-a730-8ac845c1cf2a" providerId="ADAL" clId="{09681020-7A2C-4FB0-9125-F5CF8C40FF3C}" dt="2023-06-05T17:07:24.572" v="407" actId="20577"/>
          <ac:spMkLst>
            <pc:docMk/>
            <pc:sldMk cId="4252669640" sldId="305"/>
            <ac:spMk id="2" creationId="{57CC91D5-D9AF-5FAA-4017-72886C7F9633}"/>
          </ac:spMkLst>
        </pc:spChg>
        <pc:spChg chg="del">
          <ac:chgData name="Mario Guida" userId="817ece74-e068-4eb6-a730-8ac845c1cf2a" providerId="ADAL" clId="{09681020-7A2C-4FB0-9125-F5CF8C40FF3C}" dt="2023-06-05T16:38:11.417" v="301" actId="478"/>
          <ac:spMkLst>
            <pc:docMk/>
            <pc:sldMk cId="4252669640" sldId="305"/>
            <ac:spMk id="3" creationId="{D96E3A1A-FD8C-FB97-A620-DDA0242C6BDE}"/>
          </ac:spMkLst>
        </pc:spChg>
        <pc:picChg chg="add del mod ord">
          <ac:chgData name="Mario Guida" userId="817ece74-e068-4eb6-a730-8ac845c1cf2a" providerId="ADAL" clId="{09681020-7A2C-4FB0-9125-F5CF8C40FF3C}" dt="2023-06-05T16:54:24.946" v="373" actId="478"/>
          <ac:picMkLst>
            <pc:docMk/>
            <pc:sldMk cId="4252669640" sldId="305"/>
            <ac:picMk id="4" creationId="{2115E042-AA66-0023-F9D9-648C35A82E45}"/>
          </ac:picMkLst>
        </pc:picChg>
        <pc:picChg chg="add del mod">
          <ac:chgData name="Mario Guida" userId="817ece74-e068-4eb6-a730-8ac845c1cf2a" providerId="ADAL" clId="{09681020-7A2C-4FB0-9125-F5CF8C40FF3C}" dt="2023-06-05T16:46:55.763" v="347" actId="478"/>
          <ac:picMkLst>
            <pc:docMk/>
            <pc:sldMk cId="4252669640" sldId="305"/>
            <ac:picMk id="5" creationId="{1A94A9F7-96A8-239C-5A74-083C393E1B06}"/>
          </ac:picMkLst>
        </pc:picChg>
        <pc:picChg chg="add del mod">
          <ac:chgData name="Mario Guida" userId="817ece74-e068-4eb6-a730-8ac845c1cf2a" providerId="ADAL" clId="{09681020-7A2C-4FB0-9125-F5CF8C40FF3C}" dt="2023-06-05T16:48:31.755" v="352" actId="478"/>
          <ac:picMkLst>
            <pc:docMk/>
            <pc:sldMk cId="4252669640" sldId="305"/>
            <ac:picMk id="6" creationId="{51C9BFBE-910D-6E48-5915-FB8839A4BD58}"/>
          </ac:picMkLst>
        </pc:picChg>
        <pc:picChg chg="add del mod">
          <ac:chgData name="Mario Guida" userId="817ece74-e068-4eb6-a730-8ac845c1cf2a" providerId="ADAL" clId="{09681020-7A2C-4FB0-9125-F5CF8C40FF3C}" dt="2023-06-05T16:49:51.371" v="356" actId="478"/>
          <ac:picMkLst>
            <pc:docMk/>
            <pc:sldMk cId="4252669640" sldId="305"/>
            <ac:picMk id="7" creationId="{D9C3139F-8766-89C1-F4F1-1CB8E654EB28}"/>
          </ac:picMkLst>
        </pc:picChg>
        <pc:picChg chg="add del mod">
          <ac:chgData name="Mario Guida" userId="817ece74-e068-4eb6-a730-8ac845c1cf2a" providerId="ADAL" clId="{09681020-7A2C-4FB0-9125-F5CF8C40FF3C}" dt="2023-06-05T16:51:33.806" v="360" actId="478"/>
          <ac:picMkLst>
            <pc:docMk/>
            <pc:sldMk cId="4252669640" sldId="305"/>
            <ac:picMk id="8" creationId="{1CB24B72-717B-59B1-5C67-A797E1D177B1}"/>
          </ac:picMkLst>
        </pc:picChg>
        <pc:picChg chg="add del mod">
          <ac:chgData name="Mario Guida" userId="817ece74-e068-4eb6-a730-8ac845c1cf2a" providerId="ADAL" clId="{09681020-7A2C-4FB0-9125-F5CF8C40FF3C}" dt="2023-06-05T16:52:29.362" v="364" actId="478"/>
          <ac:picMkLst>
            <pc:docMk/>
            <pc:sldMk cId="4252669640" sldId="305"/>
            <ac:picMk id="9" creationId="{AF519A28-FBA2-A452-6DA8-4C0459446310}"/>
          </ac:picMkLst>
        </pc:picChg>
        <pc:picChg chg="add del mod">
          <ac:chgData name="Mario Guida" userId="817ece74-e068-4eb6-a730-8ac845c1cf2a" providerId="ADAL" clId="{09681020-7A2C-4FB0-9125-F5CF8C40FF3C}" dt="2023-06-05T16:53:22.492" v="368" actId="478"/>
          <ac:picMkLst>
            <pc:docMk/>
            <pc:sldMk cId="4252669640" sldId="305"/>
            <ac:picMk id="10" creationId="{4447FB75-E321-4F65-90C9-FE93E307D4E1}"/>
          </ac:picMkLst>
        </pc:picChg>
        <pc:picChg chg="add del mod">
          <ac:chgData name="Mario Guida" userId="817ece74-e068-4eb6-a730-8ac845c1cf2a" providerId="ADAL" clId="{09681020-7A2C-4FB0-9125-F5CF8C40FF3C}" dt="2023-06-05T16:54:24.377" v="372" actId="478"/>
          <ac:picMkLst>
            <pc:docMk/>
            <pc:sldMk cId="4252669640" sldId="305"/>
            <ac:picMk id="11" creationId="{6AFAA04D-1129-19FC-BA06-878C7C9970D0}"/>
          </ac:picMkLst>
        </pc:picChg>
        <pc:picChg chg="add mod ord">
          <ac:chgData name="Mario Guida" userId="817ece74-e068-4eb6-a730-8ac845c1cf2a" providerId="ADAL" clId="{09681020-7A2C-4FB0-9125-F5CF8C40FF3C}" dt="2023-06-05T17:02:01.884" v="387" actId="14100"/>
          <ac:picMkLst>
            <pc:docMk/>
            <pc:sldMk cId="4252669640" sldId="305"/>
            <ac:picMk id="12" creationId="{34BDF37D-C130-DE1D-150C-FFCD3ACDD210}"/>
          </ac:picMkLst>
        </pc:picChg>
        <pc:picChg chg="add mod ord">
          <ac:chgData name="Mario Guida" userId="817ece74-e068-4eb6-a730-8ac845c1cf2a" providerId="ADAL" clId="{09681020-7A2C-4FB0-9125-F5CF8C40FF3C}" dt="2023-06-05T17:01:54.439" v="386" actId="167"/>
          <ac:picMkLst>
            <pc:docMk/>
            <pc:sldMk cId="4252669640" sldId="305"/>
            <ac:picMk id="13" creationId="{032D9103-D957-FD98-65B5-59A58DF1636D}"/>
          </ac:picMkLst>
        </pc:picChg>
      </pc:sldChg>
      <pc:sldChg chg="addSp delSp modSp mod setBg">
        <pc:chgData name="Mario Guida" userId="817ece74-e068-4eb6-a730-8ac845c1cf2a" providerId="ADAL" clId="{09681020-7A2C-4FB0-9125-F5CF8C40FF3C}" dt="2023-06-05T20:30:57.901" v="959"/>
        <pc:sldMkLst>
          <pc:docMk/>
          <pc:sldMk cId="3420109855" sldId="306"/>
        </pc:sldMkLst>
        <pc:spChg chg="mod">
          <ac:chgData name="Mario Guida" userId="817ece74-e068-4eb6-a730-8ac845c1cf2a" providerId="ADAL" clId="{09681020-7A2C-4FB0-9125-F5CF8C40FF3C}" dt="2023-06-05T20:28:17.410" v="950" actId="1076"/>
          <ac:spMkLst>
            <pc:docMk/>
            <pc:sldMk cId="3420109855" sldId="306"/>
            <ac:spMk id="2" creationId="{00000000-0000-0000-0000-000000000000}"/>
          </ac:spMkLst>
        </pc:spChg>
        <pc:picChg chg="add del mod">
          <ac:chgData name="Mario Guida" userId="817ece74-e068-4eb6-a730-8ac845c1cf2a" providerId="ADAL" clId="{09681020-7A2C-4FB0-9125-F5CF8C40FF3C}" dt="2023-06-05T20:28:12.858" v="949" actId="478"/>
          <ac:picMkLst>
            <pc:docMk/>
            <pc:sldMk cId="3420109855" sldId="306"/>
            <ac:picMk id="4" creationId="{3298EE9A-0C75-9FCC-492A-FD63254C5E18}"/>
          </ac:picMkLst>
        </pc:picChg>
        <pc:picChg chg="add mod">
          <ac:chgData name="Mario Guida" userId="817ece74-e068-4eb6-a730-8ac845c1cf2a" providerId="ADAL" clId="{09681020-7A2C-4FB0-9125-F5CF8C40FF3C}" dt="2023-06-05T20:29:03.666" v="954" actId="1076"/>
          <ac:picMkLst>
            <pc:docMk/>
            <pc:sldMk cId="3420109855" sldId="306"/>
            <ac:picMk id="6" creationId="{1E3804C7-6180-CCA5-C5B4-BAA0EF454F4C}"/>
          </ac:picMkLst>
        </pc:picChg>
      </pc:sldChg>
      <pc:sldChg chg="addSp delSp modSp mod setBg">
        <pc:chgData name="Mario Guida" userId="817ece74-e068-4eb6-a730-8ac845c1cf2a" providerId="ADAL" clId="{09681020-7A2C-4FB0-9125-F5CF8C40FF3C}" dt="2023-06-05T21:12:33.813" v="1038" actId="14100"/>
        <pc:sldMkLst>
          <pc:docMk/>
          <pc:sldMk cId="4035843747" sldId="307"/>
        </pc:sldMkLst>
        <pc:spChg chg="mod">
          <ac:chgData name="Mario Guida" userId="817ece74-e068-4eb6-a730-8ac845c1cf2a" providerId="ADAL" clId="{09681020-7A2C-4FB0-9125-F5CF8C40FF3C}" dt="2023-06-05T20:49:35.788" v="1008" actId="1076"/>
          <ac:spMkLst>
            <pc:docMk/>
            <pc:sldMk cId="4035843747" sldId="307"/>
            <ac:spMk id="2" creationId="{00000000-0000-0000-0000-000000000000}"/>
          </ac:spMkLst>
        </pc:spChg>
        <pc:spChg chg="add del mod">
          <ac:chgData name="Mario Guida" userId="817ece74-e068-4eb6-a730-8ac845c1cf2a" providerId="ADAL" clId="{09681020-7A2C-4FB0-9125-F5CF8C40FF3C}" dt="2023-06-05T20:50:16.982" v="1011" actId="21"/>
          <ac:spMkLst>
            <pc:docMk/>
            <pc:sldMk cId="4035843747" sldId="307"/>
            <ac:spMk id="6" creationId="{CCD205EB-8392-D4F4-CD2A-733C7B43C015}"/>
          </ac:spMkLst>
        </pc:spChg>
        <pc:spChg chg="add del mod">
          <ac:chgData name="Mario Guida" userId="817ece74-e068-4eb6-a730-8ac845c1cf2a" providerId="ADAL" clId="{09681020-7A2C-4FB0-9125-F5CF8C40FF3C}" dt="2023-06-05T20:50:16.982" v="1011" actId="21"/>
          <ac:spMkLst>
            <pc:docMk/>
            <pc:sldMk cId="4035843747" sldId="307"/>
            <ac:spMk id="8" creationId="{FC976D19-ACE3-48A3-81DC-E6D57579E609}"/>
          </ac:spMkLst>
        </pc:spChg>
        <pc:picChg chg="mod">
          <ac:chgData name="Mario Guida" userId="817ece74-e068-4eb6-a730-8ac845c1cf2a" providerId="ADAL" clId="{09681020-7A2C-4FB0-9125-F5CF8C40FF3C}" dt="2023-06-05T21:12:33.813" v="1038" actId="14100"/>
          <ac:picMkLst>
            <pc:docMk/>
            <pc:sldMk cId="4035843747" sldId="307"/>
            <ac:picMk id="4" creationId="{D74079DB-817C-A1C9-CDAE-92A697FA5393}"/>
          </ac:picMkLst>
        </pc:picChg>
        <pc:picChg chg="add mod">
          <ac:chgData name="Mario Guida" userId="817ece74-e068-4eb6-a730-8ac845c1cf2a" providerId="ADAL" clId="{09681020-7A2C-4FB0-9125-F5CF8C40FF3C}" dt="2023-06-05T20:49:32.483" v="1007" actId="14100"/>
          <ac:picMkLst>
            <pc:docMk/>
            <pc:sldMk cId="4035843747" sldId="307"/>
            <ac:picMk id="5" creationId="{3272B2EE-EECD-C0D3-D461-84DEAA2F2CEE}"/>
          </ac:picMkLst>
        </pc:picChg>
      </pc:sldChg>
      <pc:sldChg chg="addSp delSp modSp mod setBg">
        <pc:chgData name="Mario Guida" userId="817ece74-e068-4eb6-a730-8ac845c1cf2a" providerId="ADAL" clId="{09681020-7A2C-4FB0-9125-F5CF8C40FF3C}" dt="2023-06-05T21:14:41.278" v="1045" actId="1076"/>
        <pc:sldMkLst>
          <pc:docMk/>
          <pc:sldMk cId="626214419" sldId="308"/>
        </pc:sldMkLst>
        <pc:spChg chg="mod">
          <ac:chgData name="Mario Guida" userId="817ece74-e068-4eb6-a730-8ac845c1cf2a" providerId="ADAL" clId="{09681020-7A2C-4FB0-9125-F5CF8C40FF3C}" dt="2023-06-05T21:14:39.022" v="1044" actId="1076"/>
          <ac:spMkLst>
            <pc:docMk/>
            <pc:sldMk cId="626214419" sldId="308"/>
            <ac:spMk id="2" creationId="{00000000-0000-0000-0000-000000000000}"/>
          </ac:spMkLst>
        </pc:spChg>
        <pc:picChg chg="mod">
          <ac:chgData name="Mario Guida" userId="817ece74-e068-4eb6-a730-8ac845c1cf2a" providerId="ADAL" clId="{09681020-7A2C-4FB0-9125-F5CF8C40FF3C}" dt="2023-06-05T21:12:05.181" v="1035" actId="1076"/>
          <ac:picMkLst>
            <pc:docMk/>
            <pc:sldMk cId="626214419" sldId="308"/>
            <ac:picMk id="4" creationId="{4845EF25-A715-6C2C-397C-03528F1FE053}"/>
          </ac:picMkLst>
        </pc:picChg>
        <pc:picChg chg="add del">
          <ac:chgData name="Mario Guida" userId="817ece74-e068-4eb6-a730-8ac845c1cf2a" providerId="ADAL" clId="{09681020-7A2C-4FB0-9125-F5CF8C40FF3C}" dt="2023-06-05T21:08:16.782" v="1014" actId="22"/>
          <ac:picMkLst>
            <pc:docMk/>
            <pc:sldMk cId="626214419" sldId="308"/>
            <ac:picMk id="5" creationId="{299F3F1B-874D-752A-DD3A-88389387F1B8}"/>
          </ac:picMkLst>
        </pc:picChg>
        <pc:picChg chg="add del mod modCrop">
          <ac:chgData name="Mario Guida" userId="817ece74-e068-4eb6-a730-8ac845c1cf2a" providerId="ADAL" clId="{09681020-7A2C-4FB0-9125-F5CF8C40FF3C}" dt="2023-06-05T21:11:46.289" v="1031" actId="478"/>
          <ac:picMkLst>
            <pc:docMk/>
            <pc:sldMk cId="626214419" sldId="308"/>
            <ac:picMk id="8" creationId="{7BEFF11D-EEDB-3C70-71C8-56AC5CE3129F}"/>
          </ac:picMkLst>
        </pc:picChg>
        <pc:picChg chg="add mod">
          <ac:chgData name="Mario Guida" userId="817ece74-e068-4eb6-a730-8ac845c1cf2a" providerId="ADAL" clId="{09681020-7A2C-4FB0-9125-F5CF8C40FF3C}" dt="2023-06-05T21:14:41.278" v="1045" actId="1076"/>
          <ac:picMkLst>
            <pc:docMk/>
            <pc:sldMk cId="626214419" sldId="308"/>
            <ac:picMk id="10" creationId="{CA7C664E-887B-C51F-43BF-AD8FFB6F84C3}"/>
          </ac:picMkLst>
        </pc:picChg>
      </pc:sldChg>
      <pc:sldChg chg="addSp delSp modSp mod setBg">
        <pc:chgData name="Mario Guida" userId="817ece74-e068-4eb6-a730-8ac845c1cf2a" providerId="ADAL" clId="{09681020-7A2C-4FB0-9125-F5CF8C40FF3C}" dt="2023-06-05T21:21:03.398" v="1076" actId="1076"/>
        <pc:sldMkLst>
          <pc:docMk/>
          <pc:sldMk cId="1882070604" sldId="309"/>
        </pc:sldMkLst>
        <pc:spChg chg="mod">
          <ac:chgData name="Mario Guida" userId="817ece74-e068-4eb6-a730-8ac845c1cf2a" providerId="ADAL" clId="{09681020-7A2C-4FB0-9125-F5CF8C40FF3C}" dt="2023-06-05T19:23:08.647" v="899" actId="1076"/>
          <ac:spMkLst>
            <pc:docMk/>
            <pc:sldMk cId="1882070604" sldId="309"/>
            <ac:spMk id="2" creationId="{00000000-0000-0000-0000-000000000000}"/>
          </ac:spMkLst>
        </pc:spChg>
        <pc:spChg chg="add del">
          <ac:chgData name="Mario Guida" userId="817ece74-e068-4eb6-a730-8ac845c1cf2a" providerId="ADAL" clId="{09681020-7A2C-4FB0-9125-F5CF8C40FF3C}" dt="2023-06-05T19:15:02.741" v="872" actId="22"/>
          <ac:spMkLst>
            <pc:docMk/>
            <pc:sldMk cId="1882070604" sldId="309"/>
            <ac:spMk id="11" creationId="{F03FB3D5-F08E-6172-F363-1AF3F3E16F8B}"/>
          </ac:spMkLst>
        </pc:spChg>
        <pc:spChg chg="add del mod">
          <ac:chgData name="Mario Guida" userId="817ece74-e068-4eb6-a730-8ac845c1cf2a" providerId="ADAL" clId="{09681020-7A2C-4FB0-9125-F5CF8C40FF3C}" dt="2023-06-05T19:25:49.167" v="910" actId="21"/>
          <ac:spMkLst>
            <pc:docMk/>
            <pc:sldMk cId="1882070604" sldId="309"/>
            <ac:spMk id="12" creationId="{CB0D0F1E-1398-1A68-4C41-D45A411DEA1E}"/>
          </ac:spMkLst>
        </pc:spChg>
        <pc:picChg chg="add del mod">
          <ac:chgData name="Mario Guida" userId="817ece74-e068-4eb6-a730-8ac845c1cf2a" providerId="ADAL" clId="{09681020-7A2C-4FB0-9125-F5CF8C40FF3C}" dt="2023-06-05T18:31:47.510" v="642" actId="478"/>
          <ac:picMkLst>
            <pc:docMk/>
            <pc:sldMk cId="1882070604" sldId="309"/>
            <ac:picMk id="4" creationId="{803708CB-3584-3232-6996-BAE8C9FC6A57}"/>
          </ac:picMkLst>
        </pc:picChg>
        <pc:picChg chg="mod">
          <ac:chgData name="Mario Guida" userId="817ece74-e068-4eb6-a730-8ac845c1cf2a" providerId="ADAL" clId="{09681020-7A2C-4FB0-9125-F5CF8C40FF3C}" dt="2023-06-05T21:21:03.398" v="1076" actId="1076"/>
          <ac:picMkLst>
            <pc:docMk/>
            <pc:sldMk cId="1882070604" sldId="309"/>
            <ac:picMk id="4" creationId="{8B9D0719-2F0A-1F77-6364-248597486049}"/>
          </ac:picMkLst>
        </pc:picChg>
        <pc:picChg chg="add del mod">
          <ac:chgData name="Mario Guida" userId="817ece74-e068-4eb6-a730-8ac845c1cf2a" providerId="ADAL" clId="{09681020-7A2C-4FB0-9125-F5CF8C40FF3C}" dt="2023-06-05T18:33:28.596" v="650" actId="478"/>
          <ac:picMkLst>
            <pc:docMk/>
            <pc:sldMk cId="1882070604" sldId="309"/>
            <ac:picMk id="6" creationId="{DC027C08-3CE8-6D45-2B7E-2A5921838BFD}"/>
          </ac:picMkLst>
        </pc:picChg>
        <pc:picChg chg="add mod">
          <ac:chgData name="Mario Guida" userId="817ece74-e068-4eb6-a730-8ac845c1cf2a" providerId="ADAL" clId="{09681020-7A2C-4FB0-9125-F5CF8C40FF3C}" dt="2023-06-05T19:23:13.997" v="901" actId="1076"/>
          <ac:picMkLst>
            <pc:docMk/>
            <pc:sldMk cId="1882070604" sldId="309"/>
            <ac:picMk id="9" creationId="{50D96C0D-D2EC-137C-F601-046085235AB4}"/>
          </ac:picMkLst>
        </pc:picChg>
        <pc:picChg chg="add del mod">
          <ac:chgData name="Mario Guida" userId="817ece74-e068-4eb6-a730-8ac845c1cf2a" providerId="ADAL" clId="{09681020-7A2C-4FB0-9125-F5CF8C40FF3C}" dt="2023-06-05T18:57:45.558" v="860" actId="478"/>
          <ac:picMkLst>
            <pc:docMk/>
            <pc:sldMk cId="1882070604" sldId="309"/>
            <ac:picMk id="1026" creationId="{6FB327AE-F0FE-904D-6441-9164A05C1FC0}"/>
          </ac:picMkLst>
        </pc:picChg>
        <pc:picChg chg="add del mod">
          <ac:chgData name="Mario Guida" userId="817ece74-e068-4eb6-a730-8ac845c1cf2a" providerId="ADAL" clId="{09681020-7A2C-4FB0-9125-F5CF8C40FF3C}" dt="2023-06-05T19:16:01.401" v="883" actId="478"/>
          <ac:picMkLst>
            <pc:docMk/>
            <pc:sldMk cId="1882070604" sldId="309"/>
            <ac:picMk id="1028" creationId="{0C40985F-7E7A-704C-B8E4-0E2D667BAD8B}"/>
          </ac:picMkLst>
        </pc:picChg>
      </pc:sldChg>
      <pc:sldChg chg="addSp delSp modSp mod setBg">
        <pc:chgData name="Mario Guida" userId="817ece74-e068-4eb6-a730-8ac845c1cf2a" providerId="ADAL" clId="{09681020-7A2C-4FB0-9125-F5CF8C40FF3C}" dt="2023-06-05T22:01:58.116" v="1289" actId="1036"/>
        <pc:sldMkLst>
          <pc:docMk/>
          <pc:sldMk cId="3357121400" sldId="310"/>
        </pc:sldMkLst>
        <pc:spChg chg="mod">
          <ac:chgData name="Mario Guida" userId="817ece74-e068-4eb6-a730-8ac845c1cf2a" providerId="ADAL" clId="{09681020-7A2C-4FB0-9125-F5CF8C40FF3C}" dt="2023-06-05T21:19:13.350" v="1073" actId="1076"/>
          <ac:spMkLst>
            <pc:docMk/>
            <pc:sldMk cId="3357121400" sldId="310"/>
            <ac:spMk id="2" creationId="{00000000-0000-0000-0000-000000000000}"/>
          </ac:spMkLst>
        </pc:spChg>
        <pc:picChg chg="add del mod">
          <ac:chgData name="Mario Guida" userId="817ece74-e068-4eb6-a730-8ac845c1cf2a" providerId="ADAL" clId="{09681020-7A2C-4FB0-9125-F5CF8C40FF3C}" dt="2023-06-05T21:18:53.103" v="1064" actId="478"/>
          <ac:picMkLst>
            <pc:docMk/>
            <pc:sldMk cId="3357121400" sldId="310"/>
            <ac:picMk id="4" creationId="{35F61CC6-373A-948C-D901-D5E8F32BF7BE}"/>
          </ac:picMkLst>
        </pc:picChg>
        <pc:picChg chg="del mod">
          <ac:chgData name="Mario Guida" userId="817ece74-e068-4eb6-a730-8ac845c1cf2a" providerId="ADAL" clId="{09681020-7A2C-4FB0-9125-F5CF8C40FF3C}" dt="2023-06-05T21:47:10.002" v="1137" actId="478"/>
          <ac:picMkLst>
            <pc:docMk/>
            <pc:sldMk cId="3357121400" sldId="310"/>
            <ac:picMk id="4" creationId="{D5C5499B-F5DB-9FAD-5028-8353931F2881}"/>
          </ac:picMkLst>
        </pc:picChg>
        <pc:picChg chg="add mod">
          <ac:chgData name="Mario Guida" userId="817ece74-e068-4eb6-a730-8ac845c1cf2a" providerId="ADAL" clId="{09681020-7A2C-4FB0-9125-F5CF8C40FF3C}" dt="2023-06-05T21:19:10.814" v="1072" actId="1076"/>
          <ac:picMkLst>
            <pc:docMk/>
            <pc:sldMk cId="3357121400" sldId="310"/>
            <ac:picMk id="8" creationId="{5CCD93EC-933F-0845-F355-2E567F31C6F0}"/>
          </ac:picMkLst>
        </pc:picChg>
        <pc:picChg chg="add del">
          <ac:chgData name="Mario Guida" userId="817ece74-e068-4eb6-a730-8ac845c1cf2a" providerId="ADAL" clId="{09681020-7A2C-4FB0-9125-F5CF8C40FF3C}" dt="2023-06-05T21:52:04.169" v="1149" actId="22"/>
          <ac:picMkLst>
            <pc:docMk/>
            <pc:sldMk cId="3357121400" sldId="310"/>
            <ac:picMk id="10" creationId="{D1FA919A-BE4E-60FA-5183-FA734C6CAE4C}"/>
          </ac:picMkLst>
        </pc:picChg>
        <pc:picChg chg="del">
          <ac:chgData name="Mario Guida" userId="817ece74-e068-4eb6-a730-8ac845c1cf2a" providerId="ADAL" clId="{09681020-7A2C-4FB0-9125-F5CF8C40FF3C}" dt="2023-06-05T22:01:17.912" v="1217" actId="478"/>
          <ac:picMkLst>
            <pc:docMk/>
            <pc:sldMk cId="3357121400" sldId="310"/>
            <ac:picMk id="11" creationId="{77EED373-CC0D-5A67-DB83-E5D031116C20}"/>
          </ac:picMkLst>
        </pc:picChg>
        <pc:picChg chg="add mod">
          <ac:chgData name="Mario Guida" userId="817ece74-e068-4eb6-a730-8ac845c1cf2a" providerId="ADAL" clId="{09681020-7A2C-4FB0-9125-F5CF8C40FF3C}" dt="2023-06-05T22:01:58.116" v="1289" actId="1036"/>
          <ac:picMkLst>
            <pc:docMk/>
            <pc:sldMk cId="3357121400" sldId="310"/>
            <ac:picMk id="13" creationId="{E82902BF-7AD3-6CE5-74CA-B8E1453126AD}"/>
          </ac:picMkLst>
        </pc:picChg>
      </pc:sldChg>
      <pc:sldChg chg="addSp modSp mod">
        <pc:chgData name="Mario Guida" userId="817ece74-e068-4eb6-a730-8ac845c1cf2a" providerId="ADAL" clId="{09681020-7A2C-4FB0-9125-F5CF8C40FF3C}" dt="2023-06-05T21:17:08.869" v="1063" actId="1076"/>
        <pc:sldMkLst>
          <pc:docMk/>
          <pc:sldMk cId="621308748" sldId="311"/>
        </pc:sldMkLst>
        <pc:spChg chg="mod">
          <ac:chgData name="Mario Guida" userId="817ece74-e068-4eb6-a730-8ac845c1cf2a" providerId="ADAL" clId="{09681020-7A2C-4FB0-9125-F5CF8C40FF3C}" dt="2023-06-05T21:17:08.869" v="1063" actId="1076"/>
          <ac:spMkLst>
            <pc:docMk/>
            <pc:sldMk cId="621308748" sldId="311"/>
            <ac:spMk id="2" creationId="{00000000-0000-0000-0000-000000000000}"/>
          </ac:spMkLst>
        </pc:spChg>
        <pc:picChg chg="add mod">
          <ac:chgData name="Mario Guida" userId="817ece74-e068-4eb6-a730-8ac845c1cf2a" providerId="ADAL" clId="{09681020-7A2C-4FB0-9125-F5CF8C40FF3C}" dt="2023-06-05T21:17:04.871" v="1062" actId="1076"/>
          <ac:picMkLst>
            <pc:docMk/>
            <pc:sldMk cId="621308748" sldId="311"/>
            <ac:picMk id="4" creationId="{708CEB00-5849-567D-2504-E368F91582E1}"/>
          </ac:picMkLst>
        </pc:picChg>
      </pc:sldChg>
      <pc:sldChg chg="del">
        <pc:chgData name="Mario Guida" userId="817ece74-e068-4eb6-a730-8ac845c1cf2a" providerId="ADAL" clId="{09681020-7A2C-4FB0-9125-F5CF8C40FF3C}" dt="2023-06-05T21:54:02.943" v="1160" actId="47"/>
        <pc:sldMkLst>
          <pc:docMk/>
          <pc:sldMk cId="385695165" sldId="312"/>
        </pc:sldMkLst>
      </pc:sldChg>
    </pc:docChg>
  </pc:docChgLst>
  <pc:docChgLst>
    <pc:chgData name="Lorenzo Barone" userId="2a96d56e-3395-4dc3-9639-47bcd67e14e2" providerId="ADAL" clId="{65768E35-1564-4AE1-AFAC-0EE77B853F39}"/>
    <pc:docChg chg="undo redo custSel addSld delSld modSld sldOrd modMainMaster">
      <pc:chgData name="Lorenzo Barone" userId="2a96d56e-3395-4dc3-9639-47bcd67e14e2" providerId="ADAL" clId="{65768E35-1564-4AE1-AFAC-0EE77B853F39}" dt="2023-04-17T12:01:55.197" v="977" actId="962"/>
      <pc:docMkLst>
        <pc:docMk/>
      </pc:docMkLst>
      <pc:sldChg chg="del">
        <pc:chgData name="Lorenzo Barone" userId="2a96d56e-3395-4dc3-9639-47bcd67e14e2" providerId="ADAL" clId="{65768E35-1564-4AE1-AFAC-0EE77B853F39}" dt="2023-04-14T08:59:28.706" v="86" actId="2696"/>
        <pc:sldMkLst>
          <pc:docMk/>
          <pc:sldMk cId="498270832" sldId="256"/>
        </pc:sldMkLst>
      </pc:sldChg>
      <pc:sldChg chg="addSp delSp modSp mod modClrScheme chgLayout">
        <pc:chgData name="Lorenzo Barone" userId="2a96d56e-3395-4dc3-9639-47bcd67e14e2" providerId="ADAL" clId="{65768E35-1564-4AE1-AFAC-0EE77B853F39}" dt="2023-04-14T09:30:41.735" v="478" actId="20577"/>
        <pc:sldMkLst>
          <pc:docMk/>
          <pc:sldMk cId="3383649683" sldId="257"/>
        </pc:sldMkLst>
        <pc:spChg chg="del">
          <ac:chgData name="Lorenzo Barone" userId="2a96d56e-3395-4dc3-9639-47bcd67e14e2" providerId="ADAL" clId="{65768E35-1564-4AE1-AFAC-0EE77B853F39}" dt="2023-04-14T09:09:13.584" v="94" actId="700"/>
          <ac:spMkLst>
            <pc:docMk/>
            <pc:sldMk cId="3383649683" sldId="257"/>
            <ac:spMk id="2" creationId="{00000000-0000-0000-0000-000000000000}"/>
          </ac:spMkLst>
        </pc:spChg>
        <pc:spChg chg="del">
          <ac:chgData name="Lorenzo Barone" userId="2a96d56e-3395-4dc3-9639-47bcd67e14e2" providerId="ADAL" clId="{65768E35-1564-4AE1-AFAC-0EE77B853F39}" dt="2023-04-14T09:09:13.584" v="94" actId="700"/>
          <ac:spMkLst>
            <pc:docMk/>
            <pc:sldMk cId="3383649683" sldId="257"/>
            <ac:spMk id="3" creationId="{00000000-0000-0000-0000-000000000000}"/>
          </ac:spMkLst>
        </pc:spChg>
        <pc:spChg chg="add del mod ord">
          <ac:chgData name="Lorenzo Barone" userId="2a96d56e-3395-4dc3-9639-47bcd67e14e2" providerId="ADAL" clId="{65768E35-1564-4AE1-AFAC-0EE77B853F39}" dt="2023-04-14T09:11:05.428" v="97"/>
          <ac:spMkLst>
            <pc:docMk/>
            <pc:sldMk cId="3383649683" sldId="257"/>
            <ac:spMk id="4" creationId="{3AE2A7F0-84EA-A4E8-65CB-5C399BA13515}"/>
          </ac:spMkLst>
        </pc:spChg>
        <pc:spChg chg="add del mod ord">
          <ac:chgData name="Lorenzo Barone" userId="2a96d56e-3395-4dc3-9639-47bcd67e14e2" providerId="ADAL" clId="{65768E35-1564-4AE1-AFAC-0EE77B853F39}" dt="2023-04-14T09:11:05.428" v="97"/>
          <ac:spMkLst>
            <pc:docMk/>
            <pc:sldMk cId="3383649683" sldId="257"/>
            <ac:spMk id="5" creationId="{D0B949DF-7193-D4EB-CD80-1F2AFDEF2E77}"/>
          </ac:spMkLst>
        </pc:spChg>
        <pc:spChg chg="add del mod">
          <ac:chgData name="Lorenzo Barone" userId="2a96d56e-3395-4dc3-9639-47bcd67e14e2" providerId="ADAL" clId="{65768E35-1564-4AE1-AFAC-0EE77B853F39}" dt="2023-04-14T09:24:27.672" v="357" actId="255"/>
          <ac:spMkLst>
            <pc:docMk/>
            <pc:sldMk cId="3383649683" sldId="257"/>
            <ac:spMk id="6" creationId="{DAD713C2-6A12-5D19-7F19-FCE55C216A56}"/>
          </ac:spMkLst>
        </pc:spChg>
        <pc:spChg chg="add del mod">
          <ac:chgData name="Lorenzo Barone" userId="2a96d56e-3395-4dc3-9639-47bcd67e14e2" providerId="ADAL" clId="{65768E35-1564-4AE1-AFAC-0EE77B853F39}" dt="2023-04-14T09:30:41.735" v="478" actId="20577"/>
          <ac:spMkLst>
            <pc:docMk/>
            <pc:sldMk cId="3383649683" sldId="257"/>
            <ac:spMk id="7" creationId="{E6399E12-B64D-1281-DE86-35A2D5F88554}"/>
          </ac:spMkLst>
        </pc:spChg>
        <pc:spChg chg="add del mod">
          <ac:chgData name="Lorenzo Barone" userId="2a96d56e-3395-4dc3-9639-47bcd67e14e2" providerId="ADAL" clId="{65768E35-1564-4AE1-AFAC-0EE77B853F39}" dt="2023-04-14T09:13:26.361" v="99" actId="26606"/>
          <ac:spMkLst>
            <pc:docMk/>
            <pc:sldMk cId="3383649683" sldId="257"/>
            <ac:spMk id="12" creationId="{857F5CE3-8702-8DF0-8B56-FE21A076C21E}"/>
          </ac:spMkLst>
        </pc:spChg>
        <pc:spChg chg="add del mod">
          <ac:chgData name="Lorenzo Barone" userId="2a96d56e-3395-4dc3-9639-47bcd67e14e2" providerId="ADAL" clId="{65768E35-1564-4AE1-AFAC-0EE77B853F39}" dt="2023-04-14T09:13:26.361" v="99" actId="26606"/>
          <ac:spMkLst>
            <pc:docMk/>
            <pc:sldMk cId="3383649683" sldId="257"/>
            <ac:spMk id="14" creationId="{C0F1ADF6-BE74-DDCC-9128-AE0759940C9E}"/>
          </ac:spMkLst>
        </pc:spChg>
        <pc:spChg chg="add del mod">
          <ac:chgData name="Lorenzo Barone" userId="2a96d56e-3395-4dc3-9639-47bcd67e14e2" providerId="ADAL" clId="{65768E35-1564-4AE1-AFAC-0EE77B853F39}" dt="2023-04-14T09:13:26.361" v="99" actId="26606"/>
          <ac:spMkLst>
            <pc:docMk/>
            <pc:sldMk cId="3383649683" sldId="257"/>
            <ac:spMk id="16" creationId="{C74ECA17-29FF-BC0F-36F7-85792111903B}"/>
          </ac:spMkLst>
        </pc:spChg>
      </pc:sldChg>
      <pc:sldChg chg="del">
        <pc:chgData name="Lorenzo Barone" userId="2a96d56e-3395-4dc3-9639-47bcd67e14e2" providerId="ADAL" clId="{65768E35-1564-4AE1-AFAC-0EE77B853F39}" dt="2023-04-14T08:59:30.487" v="87" actId="2696"/>
        <pc:sldMkLst>
          <pc:docMk/>
          <pc:sldMk cId="1659495821" sldId="260"/>
        </pc:sldMkLst>
      </pc:sldChg>
      <pc:sldChg chg="modSp mod">
        <pc:chgData name="Lorenzo Barone" userId="2a96d56e-3395-4dc3-9639-47bcd67e14e2" providerId="ADAL" clId="{65768E35-1564-4AE1-AFAC-0EE77B853F39}" dt="2023-04-14T09:00:39.660" v="93" actId="20577"/>
        <pc:sldMkLst>
          <pc:docMk/>
          <pc:sldMk cId="1751112552" sldId="261"/>
        </pc:sldMkLst>
        <pc:spChg chg="mod">
          <ac:chgData name="Lorenzo Barone" userId="2a96d56e-3395-4dc3-9639-47bcd67e14e2" providerId="ADAL" clId="{65768E35-1564-4AE1-AFAC-0EE77B853F39}" dt="2023-04-14T08:55:53.005" v="3" actId="1076"/>
          <ac:spMkLst>
            <pc:docMk/>
            <pc:sldMk cId="1751112552" sldId="261"/>
            <ac:spMk id="9" creationId="{00000000-0000-0000-0000-000000000000}"/>
          </ac:spMkLst>
        </pc:spChg>
        <pc:spChg chg="mod">
          <ac:chgData name="Lorenzo Barone" userId="2a96d56e-3395-4dc3-9639-47bcd67e14e2" providerId="ADAL" clId="{65768E35-1564-4AE1-AFAC-0EE77B853F39}" dt="2023-04-14T08:56:00.158" v="23" actId="20577"/>
          <ac:spMkLst>
            <pc:docMk/>
            <pc:sldMk cId="1751112552" sldId="261"/>
            <ac:spMk id="132" creationId="{00000000-0000-0000-0000-000000000000}"/>
          </ac:spMkLst>
        </pc:spChg>
        <pc:spChg chg="mod">
          <ac:chgData name="Lorenzo Barone" userId="2a96d56e-3395-4dc3-9639-47bcd67e14e2" providerId="ADAL" clId="{65768E35-1564-4AE1-AFAC-0EE77B853F39}" dt="2023-04-14T09:00:39.660" v="93" actId="20577"/>
          <ac:spMkLst>
            <pc:docMk/>
            <pc:sldMk cId="1751112552" sldId="261"/>
            <ac:spMk id="133" creationId="{00000000-0000-0000-0000-000000000000}"/>
          </ac:spMkLst>
        </pc:spChg>
      </pc:sldChg>
      <pc:sldChg chg="new del">
        <pc:chgData name="Lorenzo Barone" userId="2a96d56e-3395-4dc3-9639-47bcd67e14e2" providerId="ADAL" clId="{65768E35-1564-4AE1-AFAC-0EE77B853F39}" dt="2023-04-14T09:10:54.995" v="96" actId="2696"/>
        <pc:sldMkLst>
          <pc:docMk/>
          <pc:sldMk cId="1671304997" sldId="262"/>
        </pc:sldMkLst>
      </pc:sldChg>
      <pc:sldChg chg="addSp delSp modSp new mod">
        <pc:chgData name="Lorenzo Barone" userId="2a96d56e-3395-4dc3-9639-47bcd67e14e2" providerId="ADAL" clId="{65768E35-1564-4AE1-AFAC-0EE77B853F39}" dt="2023-04-14T09:47:34.611" v="803" actId="207"/>
        <pc:sldMkLst>
          <pc:docMk/>
          <pc:sldMk cId="2458154018" sldId="262"/>
        </pc:sldMkLst>
        <pc:spChg chg="mod">
          <ac:chgData name="Lorenzo Barone" userId="2a96d56e-3395-4dc3-9639-47bcd67e14e2" providerId="ADAL" clId="{65768E35-1564-4AE1-AFAC-0EE77B853F39}" dt="2023-04-14T09:38:56.448" v="508" actId="20577"/>
          <ac:spMkLst>
            <pc:docMk/>
            <pc:sldMk cId="2458154018" sldId="262"/>
            <ac:spMk id="2" creationId="{1515EE9D-3230-8791-FDDD-802E0F89ADBD}"/>
          </ac:spMkLst>
        </pc:spChg>
        <pc:spChg chg="del">
          <ac:chgData name="Lorenzo Barone" userId="2a96d56e-3395-4dc3-9639-47bcd67e14e2" providerId="ADAL" clId="{65768E35-1564-4AE1-AFAC-0EE77B853F39}" dt="2023-04-14T09:37:29.790" v="480" actId="22"/>
          <ac:spMkLst>
            <pc:docMk/>
            <pc:sldMk cId="2458154018" sldId="262"/>
            <ac:spMk id="3" creationId="{12153640-A00A-9E74-57AA-0ABA8DAE1860}"/>
          </ac:spMkLst>
        </pc:spChg>
        <pc:spChg chg="add mod">
          <ac:chgData name="Lorenzo Barone" userId="2a96d56e-3395-4dc3-9639-47bcd67e14e2" providerId="ADAL" clId="{65768E35-1564-4AE1-AFAC-0EE77B853F39}" dt="2023-04-14T09:47:34.611" v="803" actId="207"/>
          <ac:spMkLst>
            <pc:docMk/>
            <pc:sldMk cId="2458154018" sldId="262"/>
            <ac:spMk id="6" creationId="{624B9E58-CD96-C326-30D5-290EF7F5B549}"/>
          </ac:spMkLst>
        </pc:spChg>
        <pc:picChg chg="add mod ord">
          <ac:chgData name="Lorenzo Barone" userId="2a96d56e-3395-4dc3-9639-47bcd67e14e2" providerId="ADAL" clId="{65768E35-1564-4AE1-AFAC-0EE77B853F39}" dt="2023-04-14T09:37:29.790" v="480" actId="22"/>
          <ac:picMkLst>
            <pc:docMk/>
            <pc:sldMk cId="2458154018" sldId="262"/>
            <ac:picMk id="5" creationId="{B5EAC1CE-7EB9-8EB8-CD40-C83C38FAE092}"/>
          </ac:picMkLst>
        </pc:picChg>
      </pc:sldChg>
      <pc:sldChg chg="new del">
        <pc:chgData name="Lorenzo Barone" userId="2a96d56e-3395-4dc3-9639-47bcd67e14e2" providerId="ADAL" clId="{65768E35-1564-4AE1-AFAC-0EE77B853F39}" dt="2023-04-14T09:38:34.074" v="486" actId="2696"/>
        <pc:sldMkLst>
          <pc:docMk/>
          <pc:sldMk cId="3275475244" sldId="263"/>
        </pc:sldMkLst>
      </pc:sldChg>
      <pc:sldChg chg="addSp delSp modSp new mod">
        <pc:chgData name="Lorenzo Barone" userId="2a96d56e-3395-4dc3-9639-47bcd67e14e2" providerId="ADAL" clId="{65768E35-1564-4AE1-AFAC-0EE77B853F39}" dt="2023-04-14T09:47:46.605" v="804"/>
        <pc:sldMkLst>
          <pc:docMk/>
          <pc:sldMk cId="861910831" sldId="264"/>
        </pc:sldMkLst>
        <pc:spChg chg="mod">
          <ac:chgData name="Lorenzo Barone" userId="2a96d56e-3395-4dc3-9639-47bcd67e14e2" providerId="ADAL" clId="{65768E35-1564-4AE1-AFAC-0EE77B853F39}" dt="2023-04-14T09:39:14.023" v="528" actId="20577"/>
          <ac:spMkLst>
            <pc:docMk/>
            <pc:sldMk cId="861910831" sldId="264"/>
            <ac:spMk id="2" creationId="{E133336D-BB62-3403-E7D1-4DC6BFAFD663}"/>
          </ac:spMkLst>
        </pc:spChg>
        <pc:spChg chg="del">
          <ac:chgData name="Lorenzo Barone" userId="2a96d56e-3395-4dc3-9639-47bcd67e14e2" providerId="ADAL" clId="{65768E35-1564-4AE1-AFAC-0EE77B853F39}" dt="2023-04-14T09:38:03.199" v="483" actId="22"/>
          <ac:spMkLst>
            <pc:docMk/>
            <pc:sldMk cId="861910831" sldId="264"/>
            <ac:spMk id="3" creationId="{A511C519-9E61-40D1-3A6A-7068CD6E884A}"/>
          </ac:spMkLst>
        </pc:spChg>
        <pc:spChg chg="add mod">
          <ac:chgData name="Lorenzo Barone" userId="2a96d56e-3395-4dc3-9639-47bcd67e14e2" providerId="ADAL" clId="{65768E35-1564-4AE1-AFAC-0EE77B853F39}" dt="2023-04-14T09:47:46.605" v="804"/>
          <ac:spMkLst>
            <pc:docMk/>
            <pc:sldMk cId="861910831" sldId="264"/>
            <ac:spMk id="6" creationId="{5214C9E7-F54C-934D-E9C0-4EDB973B1CA9}"/>
          </ac:spMkLst>
        </pc:spChg>
        <pc:picChg chg="add mod ord">
          <ac:chgData name="Lorenzo Barone" userId="2a96d56e-3395-4dc3-9639-47bcd67e14e2" providerId="ADAL" clId="{65768E35-1564-4AE1-AFAC-0EE77B853F39}" dt="2023-04-14T09:38:03.199" v="483" actId="22"/>
          <ac:picMkLst>
            <pc:docMk/>
            <pc:sldMk cId="861910831" sldId="264"/>
            <ac:picMk id="5" creationId="{F5560C03-F0AE-E486-338D-F81F5F174F72}"/>
          </ac:picMkLst>
        </pc:picChg>
      </pc:sldChg>
      <pc:sldChg chg="addSp delSp modSp new mod">
        <pc:chgData name="Lorenzo Barone" userId="2a96d56e-3395-4dc3-9639-47bcd67e14e2" providerId="ADAL" clId="{65768E35-1564-4AE1-AFAC-0EE77B853F39}" dt="2023-04-14T09:47:49.083" v="805"/>
        <pc:sldMkLst>
          <pc:docMk/>
          <pc:sldMk cId="4242120756" sldId="265"/>
        </pc:sldMkLst>
        <pc:spChg chg="mod">
          <ac:chgData name="Lorenzo Barone" userId="2a96d56e-3395-4dc3-9639-47bcd67e14e2" providerId="ADAL" clId="{65768E35-1564-4AE1-AFAC-0EE77B853F39}" dt="2023-04-14T09:39:24.197" v="554" actId="20577"/>
          <ac:spMkLst>
            <pc:docMk/>
            <pc:sldMk cId="4242120756" sldId="265"/>
            <ac:spMk id="2" creationId="{B92ED809-3B6E-8045-F7A3-43F4617FFC67}"/>
          </ac:spMkLst>
        </pc:spChg>
        <pc:spChg chg="del">
          <ac:chgData name="Lorenzo Barone" userId="2a96d56e-3395-4dc3-9639-47bcd67e14e2" providerId="ADAL" clId="{65768E35-1564-4AE1-AFAC-0EE77B853F39}" dt="2023-04-14T09:38:24.153" v="485" actId="22"/>
          <ac:spMkLst>
            <pc:docMk/>
            <pc:sldMk cId="4242120756" sldId="265"/>
            <ac:spMk id="3" creationId="{ACABF605-164E-0DA7-A596-869B72D8BE1C}"/>
          </ac:spMkLst>
        </pc:spChg>
        <pc:spChg chg="add mod">
          <ac:chgData name="Lorenzo Barone" userId="2a96d56e-3395-4dc3-9639-47bcd67e14e2" providerId="ADAL" clId="{65768E35-1564-4AE1-AFAC-0EE77B853F39}" dt="2023-04-14T09:47:49.083" v="805"/>
          <ac:spMkLst>
            <pc:docMk/>
            <pc:sldMk cId="4242120756" sldId="265"/>
            <ac:spMk id="6" creationId="{563EE78A-4174-7A8D-9002-EC711BCF5E6E}"/>
          </ac:spMkLst>
        </pc:spChg>
        <pc:picChg chg="add mod ord">
          <ac:chgData name="Lorenzo Barone" userId="2a96d56e-3395-4dc3-9639-47bcd67e14e2" providerId="ADAL" clId="{65768E35-1564-4AE1-AFAC-0EE77B853F39}" dt="2023-04-14T09:38:24.153" v="485" actId="22"/>
          <ac:picMkLst>
            <pc:docMk/>
            <pc:sldMk cId="4242120756" sldId="265"/>
            <ac:picMk id="5" creationId="{67E460BD-F650-09E8-5A23-A9FF3442BC49}"/>
          </ac:picMkLst>
        </pc:picChg>
      </pc:sldChg>
      <pc:sldChg chg="addSp delSp modSp new mod">
        <pc:chgData name="Lorenzo Barone" userId="2a96d56e-3395-4dc3-9639-47bcd67e14e2" providerId="ADAL" clId="{65768E35-1564-4AE1-AFAC-0EE77B853F39}" dt="2023-04-14T09:43:39.017" v="734" actId="207"/>
        <pc:sldMkLst>
          <pc:docMk/>
          <pc:sldMk cId="3502209731" sldId="266"/>
        </pc:sldMkLst>
        <pc:spChg chg="mod">
          <ac:chgData name="Lorenzo Barone" userId="2a96d56e-3395-4dc3-9639-47bcd67e14e2" providerId="ADAL" clId="{65768E35-1564-4AE1-AFAC-0EE77B853F39}" dt="2023-04-14T09:42:41.458" v="578" actId="20577"/>
          <ac:spMkLst>
            <pc:docMk/>
            <pc:sldMk cId="3502209731" sldId="266"/>
            <ac:spMk id="2" creationId="{7471CC5B-8A76-7667-B735-702B6D22A41D}"/>
          </ac:spMkLst>
        </pc:spChg>
        <pc:spChg chg="del">
          <ac:chgData name="Lorenzo Barone" userId="2a96d56e-3395-4dc3-9639-47bcd67e14e2" providerId="ADAL" clId="{65768E35-1564-4AE1-AFAC-0EE77B853F39}" dt="2023-04-14T09:42:00.051" v="556" actId="22"/>
          <ac:spMkLst>
            <pc:docMk/>
            <pc:sldMk cId="3502209731" sldId="266"/>
            <ac:spMk id="3" creationId="{21375993-1D9F-D8DF-8B82-9925D5C10118}"/>
          </ac:spMkLst>
        </pc:spChg>
        <pc:spChg chg="add del">
          <ac:chgData name="Lorenzo Barone" userId="2a96d56e-3395-4dc3-9639-47bcd67e14e2" providerId="ADAL" clId="{65768E35-1564-4AE1-AFAC-0EE77B853F39}" dt="2023-04-14T09:42:30.621" v="558" actId="11529"/>
          <ac:spMkLst>
            <pc:docMk/>
            <pc:sldMk cId="3502209731" sldId="266"/>
            <ac:spMk id="6" creationId="{CA9DAA6E-8F9B-9EEE-3A0E-B79B65A3AC4D}"/>
          </ac:spMkLst>
        </pc:spChg>
        <pc:spChg chg="add mod">
          <ac:chgData name="Lorenzo Barone" userId="2a96d56e-3395-4dc3-9639-47bcd67e14e2" providerId="ADAL" clId="{65768E35-1564-4AE1-AFAC-0EE77B853F39}" dt="2023-04-14T09:43:39.017" v="734" actId="207"/>
          <ac:spMkLst>
            <pc:docMk/>
            <pc:sldMk cId="3502209731" sldId="266"/>
            <ac:spMk id="7" creationId="{3322AE8A-408C-3DFC-C709-2DC27E1A3E81}"/>
          </ac:spMkLst>
        </pc:spChg>
        <pc:picChg chg="add mod ord">
          <ac:chgData name="Lorenzo Barone" userId="2a96d56e-3395-4dc3-9639-47bcd67e14e2" providerId="ADAL" clId="{65768E35-1564-4AE1-AFAC-0EE77B853F39}" dt="2023-04-14T09:42:00.051" v="556" actId="22"/>
          <ac:picMkLst>
            <pc:docMk/>
            <pc:sldMk cId="3502209731" sldId="266"/>
            <ac:picMk id="5" creationId="{596BD58D-A2EA-474C-1D19-48A7811BED48}"/>
          </ac:picMkLst>
        </pc:picChg>
      </pc:sldChg>
      <pc:sldChg chg="addSp delSp modSp new mod ord">
        <pc:chgData name="Lorenzo Barone" userId="2a96d56e-3395-4dc3-9639-47bcd67e14e2" providerId="ADAL" clId="{65768E35-1564-4AE1-AFAC-0EE77B853F39}" dt="2023-04-14T09:53:42.829" v="906" actId="14100"/>
        <pc:sldMkLst>
          <pc:docMk/>
          <pc:sldMk cId="3253418734" sldId="267"/>
        </pc:sldMkLst>
        <pc:spChg chg="mod">
          <ac:chgData name="Lorenzo Barone" userId="2a96d56e-3395-4dc3-9639-47bcd67e14e2" providerId="ADAL" clId="{65768E35-1564-4AE1-AFAC-0EE77B853F39}" dt="2023-04-14T09:49:43.406" v="889" actId="20577"/>
          <ac:spMkLst>
            <pc:docMk/>
            <pc:sldMk cId="3253418734" sldId="267"/>
            <ac:spMk id="2" creationId="{4D38E2B7-EC27-91CC-833E-B0984DC2A2F6}"/>
          </ac:spMkLst>
        </pc:spChg>
        <pc:spChg chg="del">
          <ac:chgData name="Lorenzo Barone" userId="2a96d56e-3395-4dc3-9639-47bcd67e14e2" providerId="ADAL" clId="{65768E35-1564-4AE1-AFAC-0EE77B853F39}" dt="2023-04-14T09:48:43.248" v="807" actId="22"/>
          <ac:spMkLst>
            <pc:docMk/>
            <pc:sldMk cId="3253418734" sldId="267"/>
            <ac:spMk id="3" creationId="{904D585E-A9F8-093B-F738-C7D582D87185}"/>
          </ac:spMkLst>
        </pc:spChg>
        <pc:spChg chg="add del">
          <ac:chgData name="Lorenzo Barone" userId="2a96d56e-3395-4dc3-9639-47bcd67e14e2" providerId="ADAL" clId="{65768E35-1564-4AE1-AFAC-0EE77B853F39}" dt="2023-04-14T09:48:50.967" v="809" actId="11529"/>
          <ac:spMkLst>
            <pc:docMk/>
            <pc:sldMk cId="3253418734" sldId="267"/>
            <ac:spMk id="6" creationId="{1AB743F0-CC35-7D43-A4A4-B6457F68C0FA}"/>
          </ac:spMkLst>
        </pc:spChg>
        <pc:spChg chg="add mod">
          <ac:chgData name="Lorenzo Barone" userId="2a96d56e-3395-4dc3-9639-47bcd67e14e2" providerId="ADAL" clId="{65768E35-1564-4AE1-AFAC-0EE77B853F39}" dt="2023-04-14T09:53:42.829" v="906" actId="14100"/>
          <ac:spMkLst>
            <pc:docMk/>
            <pc:sldMk cId="3253418734" sldId="267"/>
            <ac:spMk id="7" creationId="{1CB26D68-4930-20BB-17D7-BD37A70F4136}"/>
          </ac:spMkLst>
        </pc:spChg>
        <pc:picChg chg="add mod ord">
          <ac:chgData name="Lorenzo Barone" userId="2a96d56e-3395-4dc3-9639-47bcd67e14e2" providerId="ADAL" clId="{65768E35-1564-4AE1-AFAC-0EE77B853F39}" dt="2023-04-14T09:48:43.248" v="807" actId="22"/>
          <ac:picMkLst>
            <pc:docMk/>
            <pc:sldMk cId="3253418734" sldId="267"/>
            <ac:picMk id="5" creationId="{A0FE6A58-B586-5083-B6D0-1347D5542E66}"/>
          </ac:picMkLst>
        </pc:picChg>
      </pc:sldChg>
      <pc:sldChg chg="addSp delSp modSp new mod">
        <pc:chgData name="Lorenzo Barone" userId="2a96d56e-3395-4dc3-9639-47bcd67e14e2" providerId="ADAL" clId="{65768E35-1564-4AE1-AFAC-0EE77B853F39}" dt="2023-04-14T09:52:33.270" v="905" actId="20577"/>
        <pc:sldMkLst>
          <pc:docMk/>
          <pc:sldMk cId="444959571" sldId="268"/>
        </pc:sldMkLst>
        <pc:spChg chg="mod">
          <ac:chgData name="Lorenzo Barone" userId="2a96d56e-3395-4dc3-9639-47bcd67e14e2" providerId="ADAL" clId="{65768E35-1564-4AE1-AFAC-0EE77B853F39}" dt="2023-04-14T09:52:33.270" v="905" actId="20577"/>
          <ac:spMkLst>
            <pc:docMk/>
            <pc:sldMk cId="444959571" sldId="268"/>
            <ac:spMk id="2" creationId="{D5BDEF2D-F371-2420-AF84-CFAD2793C04A}"/>
          </ac:spMkLst>
        </pc:spChg>
        <pc:spChg chg="del">
          <ac:chgData name="Lorenzo Barone" userId="2a96d56e-3395-4dc3-9639-47bcd67e14e2" providerId="ADAL" clId="{65768E35-1564-4AE1-AFAC-0EE77B853F39}" dt="2023-04-14T09:52:25.967" v="893" actId="22"/>
          <ac:spMkLst>
            <pc:docMk/>
            <pc:sldMk cId="444959571" sldId="268"/>
            <ac:spMk id="3" creationId="{860AB5CD-4DFA-12C1-441B-CEFE287F51C9}"/>
          </ac:spMkLst>
        </pc:spChg>
        <pc:picChg chg="add mod ord">
          <ac:chgData name="Lorenzo Barone" userId="2a96d56e-3395-4dc3-9639-47bcd67e14e2" providerId="ADAL" clId="{65768E35-1564-4AE1-AFAC-0EE77B853F39}" dt="2023-04-14T09:52:25.967" v="893" actId="22"/>
          <ac:picMkLst>
            <pc:docMk/>
            <pc:sldMk cId="444959571" sldId="268"/>
            <ac:picMk id="5" creationId="{0B4D4771-6267-859B-10F7-72EADEC2076A}"/>
          </ac:picMkLst>
        </pc:picChg>
      </pc:sldChg>
      <pc:sldChg chg="addSp delSp modSp new mod">
        <pc:chgData name="Lorenzo Barone" userId="2a96d56e-3395-4dc3-9639-47bcd67e14e2" providerId="ADAL" clId="{65768E35-1564-4AE1-AFAC-0EE77B853F39}" dt="2023-04-14T10:40:17.691" v="963" actId="207"/>
        <pc:sldMkLst>
          <pc:docMk/>
          <pc:sldMk cId="511381159" sldId="269"/>
        </pc:sldMkLst>
        <pc:spChg chg="mod">
          <ac:chgData name="Lorenzo Barone" userId="2a96d56e-3395-4dc3-9639-47bcd67e14e2" providerId="ADAL" clId="{65768E35-1564-4AE1-AFAC-0EE77B853F39}" dt="2023-04-14T10:39:01.500" v="921" actId="5793"/>
          <ac:spMkLst>
            <pc:docMk/>
            <pc:sldMk cId="511381159" sldId="269"/>
            <ac:spMk id="2" creationId="{6890B85A-A2BF-64BB-C6D5-1FFBFFB4086B}"/>
          </ac:spMkLst>
        </pc:spChg>
        <pc:spChg chg="del">
          <ac:chgData name="Lorenzo Barone" userId="2a96d56e-3395-4dc3-9639-47bcd67e14e2" providerId="ADAL" clId="{65768E35-1564-4AE1-AFAC-0EE77B853F39}" dt="2023-04-14T10:38:52.091" v="908" actId="22"/>
          <ac:spMkLst>
            <pc:docMk/>
            <pc:sldMk cId="511381159" sldId="269"/>
            <ac:spMk id="3" creationId="{60C06D04-333D-D8EA-8D0D-8156E93C87A7}"/>
          </ac:spMkLst>
        </pc:spChg>
        <pc:spChg chg="add mod">
          <ac:chgData name="Lorenzo Barone" userId="2a96d56e-3395-4dc3-9639-47bcd67e14e2" providerId="ADAL" clId="{65768E35-1564-4AE1-AFAC-0EE77B853F39}" dt="2023-04-14T10:40:17.691" v="963" actId="207"/>
          <ac:spMkLst>
            <pc:docMk/>
            <pc:sldMk cId="511381159" sldId="269"/>
            <ac:spMk id="6" creationId="{89FACFF1-E870-1322-AA81-D7069BE8801D}"/>
          </ac:spMkLst>
        </pc:spChg>
        <pc:picChg chg="add mod ord">
          <ac:chgData name="Lorenzo Barone" userId="2a96d56e-3395-4dc3-9639-47bcd67e14e2" providerId="ADAL" clId="{65768E35-1564-4AE1-AFAC-0EE77B853F39}" dt="2023-04-14T10:38:52.091" v="908" actId="22"/>
          <ac:picMkLst>
            <pc:docMk/>
            <pc:sldMk cId="511381159" sldId="269"/>
            <ac:picMk id="5" creationId="{1CC337C5-4139-F084-FC28-0DA4858902EB}"/>
          </ac:picMkLst>
        </pc:picChg>
      </pc:sldChg>
      <pc:sldChg chg="addSp delSp modSp new mod">
        <pc:chgData name="Lorenzo Barone" userId="2a96d56e-3395-4dc3-9639-47bcd67e14e2" providerId="ADAL" clId="{65768E35-1564-4AE1-AFAC-0EE77B853F39}" dt="2023-04-17T12:00:19.813" v="967" actId="962"/>
        <pc:sldMkLst>
          <pc:docMk/>
          <pc:sldMk cId="1297559108" sldId="270"/>
        </pc:sldMkLst>
        <pc:spChg chg="del">
          <ac:chgData name="Lorenzo Barone" userId="2a96d56e-3395-4dc3-9639-47bcd67e14e2" providerId="ADAL" clId="{65768E35-1564-4AE1-AFAC-0EE77B853F39}" dt="2023-04-17T12:00:16.027" v="965" actId="931"/>
          <ac:spMkLst>
            <pc:docMk/>
            <pc:sldMk cId="1297559108" sldId="270"/>
            <ac:spMk id="3" creationId="{967DF648-723A-F92C-7EE9-411DED59A19B}"/>
          </ac:spMkLst>
        </pc:spChg>
        <pc:picChg chg="add mod">
          <ac:chgData name="Lorenzo Barone" userId="2a96d56e-3395-4dc3-9639-47bcd67e14e2" providerId="ADAL" clId="{65768E35-1564-4AE1-AFAC-0EE77B853F39}" dt="2023-04-17T12:00:19.813" v="967" actId="962"/>
          <ac:picMkLst>
            <pc:docMk/>
            <pc:sldMk cId="1297559108" sldId="270"/>
            <ac:picMk id="5" creationId="{B877C2C6-24B0-CB33-34B1-0C3DD1450E99}"/>
          </ac:picMkLst>
        </pc:picChg>
      </pc:sldChg>
      <pc:sldChg chg="addSp delSp modSp new mod ord">
        <pc:chgData name="Lorenzo Barone" userId="2a96d56e-3395-4dc3-9639-47bcd67e14e2" providerId="ADAL" clId="{65768E35-1564-4AE1-AFAC-0EE77B853F39}" dt="2023-04-17T12:01:10.519" v="973"/>
        <pc:sldMkLst>
          <pc:docMk/>
          <pc:sldMk cId="1027960144" sldId="271"/>
        </pc:sldMkLst>
        <pc:spChg chg="del">
          <ac:chgData name="Lorenzo Barone" userId="2a96d56e-3395-4dc3-9639-47bcd67e14e2" providerId="ADAL" clId="{65768E35-1564-4AE1-AFAC-0EE77B853F39}" dt="2023-04-17T12:01:07.094" v="969" actId="931"/>
          <ac:spMkLst>
            <pc:docMk/>
            <pc:sldMk cId="1027960144" sldId="271"/>
            <ac:spMk id="3" creationId="{9C8EFCC2-5169-273F-64D3-03EC4C4BFB04}"/>
          </ac:spMkLst>
        </pc:spChg>
        <pc:picChg chg="add mod">
          <ac:chgData name="Lorenzo Barone" userId="2a96d56e-3395-4dc3-9639-47bcd67e14e2" providerId="ADAL" clId="{65768E35-1564-4AE1-AFAC-0EE77B853F39}" dt="2023-04-17T12:01:09.096" v="971" actId="962"/>
          <ac:picMkLst>
            <pc:docMk/>
            <pc:sldMk cId="1027960144" sldId="271"/>
            <ac:picMk id="5" creationId="{DEF57F96-6672-A17C-2133-43D291032216}"/>
          </ac:picMkLst>
        </pc:picChg>
      </pc:sldChg>
      <pc:sldChg chg="addSp delSp modSp new mod">
        <pc:chgData name="Lorenzo Barone" userId="2a96d56e-3395-4dc3-9639-47bcd67e14e2" providerId="ADAL" clId="{65768E35-1564-4AE1-AFAC-0EE77B853F39}" dt="2023-04-17T12:01:55.197" v="977" actId="962"/>
        <pc:sldMkLst>
          <pc:docMk/>
          <pc:sldMk cId="3962454085" sldId="272"/>
        </pc:sldMkLst>
        <pc:spChg chg="del">
          <ac:chgData name="Lorenzo Barone" userId="2a96d56e-3395-4dc3-9639-47bcd67e14e2" providerId="ADAL" clId="{65768E35-1564-4AE1-AFAC-0EE77B853F39}" dt="2023-04-17T12:01:54.017" v="975" actId="931"/>
          <ac:spMkLst>
            <pc:docMk/>
            <pc:sldMk cId="3962454085" sldId="272"/>
            <ac:spMk id="3" creationId="{110FD0CA-4905-5716-2D62-DB1EA76640B8}"/>
          </ac:spMkLst>
        </pc:spChg>
        <pc:picChg chg="add mod">
          <ac:chgData name="Lorenzo Barone" userId="2a96d56e-3395-4dc3-9639-47bcd67e14e2" providerId="ADAL" clId="{65768E35-1564-4AE1-AFAC-0EE77B853F39}" dt="2023-04-17T12:01:55.197" v="977" actId="962"/>
          <ac:picMkLst>
            <pc:docMk/>
            <pc:sldMk cId="3962454085" sldId="272"/>
            <ac:picMk id="5" creationId="{0AD90848-1293-9A54-60FC-F4B0168D573F}"/>
          </ac:picMkLst>
        </pc:picChg>
      </pc:sldChg>
      <pc:sldMasterChg chg="delSldLayout modSldLayout">
        <pc:chgData name="Lorenzo Barone" userId="2a96d56e-3395-4dc3-9639-47bcd67e14e2" providerId="ADAL" clId="{65768E35-1564-4AE1-AFAC-0EE77B853F39}" dt="2023-04-14T09:19:15.387" v="176" actId="20577"/>
        <pc:sldMasterMkLst>
          <pc:docMk/>
          <pc:sldMasterMk cId="1119611595" sldId="2147483648"/>
        </pc:sldMasterMkLst>
        <pc:sldLayoutChg chg="modSp mod">
          <pc:chgData name="Lorenzo Barone" userId="2a96d56e-3395-4dc3-9639-47bcd67e14e2" providerId="ADAL" clId="{65768E35-1564-4AE1-AFAC-0EE77B853F39}" dt="2023-04-14T09:19:15.387" v="176" actId="20577"/>
          <pc:sldLayoutMkLst>
            <pc:docMk/>
            <pc:sldMasterMk cId="1119611595" sldId="2147483648"/>
            <pc:sldLayoutMk cId="1258886870" sldId="2147483650"/>
          </pc:sldLayoutMkLst>
          <pc:spChg chg="mod">
            <ac:chgData name="Lorenzo Barone" userId="2a96d56e-3395-4dc3-9639-47bcd67e14e2" providerId="ADAL" clId="{65768E35-1564-4AE1-AFAC-0EE77B853F39}" dt="2023-04-14T09:19:15.387" v="176" actId="20577"/>
            <ac:spMkLst>
              <pc:docMk/>
              <pc:sldMasterMk cId="1119611595" sldId="2147483648"/>
              <pc:sldLayoutMk cId="1258886870" sldId="2147483650"/>
              <ac:spMk id="130" creationId="{00000000-0000-0000-0000-000000000000}"/>
            </ac:spMkLst>
          </pc:spChg>
        </pc:sldLayoutChg>
        <pc:sldLayoutChg chg="del">
          <pc:chgData name="Lorenzo Barone" userId="2a96d56e-3395-4dc3-9639-47bcd67e14e2" providerId="ADAL" clId="{65768E35-1564-4AE1-AFAC-0EE77B853F39}" dt="2023-04-14T08:59:30.487" v="87" actId="2696"/>
          <pc:sldLayoutMkLst>
            <pc:docMk/>
            <pc:sldMasterMk cId="1119611595" sldId="2147483648"/>
            <pc:sldLayoutMk cId="1336091779" sldId="21474836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E0A4F8B-1046-54B9-C6EA-DD5FFD8415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50E5C33C-DD9A-0C80-90B0-D06F80A46C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C05F8B-D2EF-4A10-BFC1-D9812747A093}" type="datetimeFigureOut">
              <a:rPr lang="it-IT" smtClean="0"/>
              <a:t>05/06/2023</a:t>
            </a:fld>
            <a:endParaRPr lang="it-IT"/>
          </a:p>
        </p:txBody>
      </p:sp>
      <p:sp>
        <p:nvSpPr>
          <p:cNvPr id="4" name="Segnaposto piè di pagina 3">
            <a:extLst>
              <a:ext uri="{FF2B5EF4-FFF2-40B4-BE49-F238E27FC236}">
                <a16:creationId xmlns:a16="http://schemas.microsoft.com/office/drawing/2014/main" id="{B206E757-F356-CDCA-7DB0-A6BE18CC00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31823763-721D-3417-7A2A-F59833F451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7A9F05-525B-4D48-BF4E-01DC74A6540B}" type="slidenum">
              <a:rPr lang="it-IT" smtClean="0"/>
              <a:t>‹N›</a:t>
            </a:fld>
            <a:endParaRPr lang="it-IT"/>
          </a:p>
        </p:txBody>
      </p:sp>
    </p:spTree>
    <p:extLst>
      <p:ext uri="{BB962C8B-B14F-4D97-AF65-F5344CB8AC3E}">
        <p14:creationId xmlns:p14="http://schemas.microsoft.com/office/powerpoint/2010/main" val="27105965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5T16:38:07.820"/>
    </inkml:context>
    <inkml:brush xml:id="br0">
      <inkml:brushProperty name="width" value="0.05" units="cm"/>
      <inkml:brushProperty name="height" value="0.05" units="cm"/>
      <inkml:brushProperty name="color" value="#FFFFFF"/>
    </inkml:brush>
  </inkml:definitions>
  <inkml:trace contextRef="#ctx0" brushRef="#br0">0 432 24575,'3'3'0,"0"0"0,0 0 0,0 0 0,-1 0 0,1 0 0,-1 0 0,4 7 0,-3-5 0,6 10 0,16 19 0,-25-34 0,0 0 0,0 0 0,0 0 0,0 0 0,0 0 0,1 0 0,-1 0 0,0 0 0,0 0 0,0 0 0,0 1 0,0-1 0,0 0 0,0 0 0,0 0 0,1 0 0,-1 0 0,0 0 0,0 0 0,0 0 0,0 0 0,0 0 0,0 0 0,0 0 0,1 0 0,-1 0 0,0 0 0,0 0 0,0 0 0,0 0 0,0-1 0,0 1 0,0 0 0,1 0 0,-1 0 0,0 0 0,0 0 0,0 0 0,0 0 0,0 0 0,0 0 0,0 0 0,0 0 0,0-1 0,0 1 0,0 0 0,0 0 0,1 0 0,-1 0 0,0 0 0,0 0 0,0 0 0,0 0 0,0-1 0,0 1 0,0 0 0,0 0 0,0 0 0,0 0 0,0 0 0,0-14 0,-2-12 0,-2 6 0,-10-35 0,8 40 0,2 0 0,0 0 0,-2-30 0,8 39 0,4 15 0,4 16 0,-6 31 0,-4-46 0,0 1 0,1 0 0,0 0 0,1-1 0,4 17 0,-6-27 0,0 0 0,0 0 0,0 0 0,0 0 0,0 0 0,0 1 0,0-1 0,0 0 0,0 0 0,0 0 0,0 0 0,0 0 0,1 0 0,-1 1 0,0-1 0,0 0 0,0 0 0,0 0 0,0 0 0,0 0 0,0 0 0,0 0 0,1 0 0,-1 0 0,0 0 0,0 0 0,0 0 0,0 1 0,0-1 0,0 0 0,1 0 0,-1 0 0,0 0 0,0 0 0,0 0 0,0 0 0,0 0 0,1 0 0,-1 0 0,0 0 0,0 0 0,0-1 0,0 1 0,0 0 0,0 0 0,1 0 0,-1 0 0,0 0 0,0 0 0,0 0 0,0 0 0,0 0 0,0 0 0,0 0 0,0-1 0,1 1 0,6-11 0,5-17 0,14-39 0,-3-1 0,-3-1 0,-3-1 0,10-92 0,-47 262 0,12-6 0,8-97 0,0 1 0,0-1 0,0 0 0,0 1 0,-1-1 0,0 1 0,1-1 0,-1 0 0,0 1 0,0-1 0,0 1 0,0 0 0,-1-1 0,1 1 0,-1 0 0,1 0 0,-1 0 0,0 0 0,-2-2 0,3 4 0,0 1 0,0-1 0,0 1 0,0-1 0,1 1 0,-1 0 0,0-1 0,0 1 0,1 0 0,-1 0 0,0-1 0,1 1 0,-1 0 0,1 0 0,-1 0 0,1 0 0,-1 0 0,1 0 0,0-1 0,0 1 0,-1 0 0,1 0 0,0 0 0,0 2 0,-7 27 0,8-30 0,-1 1 0,0 0 0,0-1 0,0 1 0,0 0 0,0 0 0,0-1 0,0 1 0,0 0 0,0-1 0,0 1 0,0 0 0,-1-1 0,1 1 0,0 0 0,0-1 0,-1 1 0,1 0 0,0-1 0,-1 1 0,1-1 0,-1 1 0,1-1 0,-1 1 0,1 0 0,-1-1 0,1 0 0,-2 1 0,-20-8 0,-27-22 0,46 28 0,1-1 0,0 1 0,-1-1 0,1 0 0,0 0 0,0 0 0,0-1 0,1 1 0,-1 0 0,0-1 0,1 1 0,0-1 0,-1 1 0,1-1 0,0 0 0,0 1 0,0-5 0,3 6 0,5 7 0,3 8 0,6 18 0,5 8 0,38 57 0,-48-86 0,-6-13 0,-5 1 0,0 0 0,0 0 0,0 0 0,0 0 0,-1 0 0,1 0 0,0 0 0,0 0 0,-1 0 0,1 0 0,-1 0 0,1 0 0,-1 0 0,1 0 0,-1 0 0,0 0 0,1 0 0,-1 0 0,-1-1 0,-3-1 0,1-1 0,-1 1 0,0 0 0,0 0 0,0 1 0,0-1 0,-5-1 0,-27-15 0,19 4 0,-10-7 0,19 17 0,8 10 0,3-1 0,-1 1 0,1-1 0,1 0 0,-1 0 0,1 0 0,-1 0 0,7 6 0,8 13 0,-15-16 0,0 0 0,-1 0 0,0 0 0,0 0 0,0 0 0,-1 0 0,0 0 0,-1 0 0,-1 9 0,1 12 0,1-16 0,-1 4 0,1 0 0,1-1 0,0 1 0,1-1 0,6 20 0,-8-35 0,0 0 0,0 0 0,0 0 0,0 0 0,0 0 0,0 0 0,0 1 0,0-1 0,0 0 0,1 0 0,-1 0 0,0 0 0,0 0 0,0 0 0,0 0 0,0 0 0,0 0 0,0 0 0,0 0 0,0 0 0,1 0 0,-1 0 0,0 0 0,0 0 0,0 0 0,0 0 0,0 0 0,0 0 0,0 0 0,1 0 0,-1 0 0,0 0 0,0 0 0,0 0 0,0 0 0,0 0 0,0 0 0,0 0 0,0 0 0,0 0 0,1 0 0,-1 0 0,0 0 0,0-1 0,0 1 0,0 0 0,0 0 0,0 0 0,0 0 0,0 0 0,0 0 0,0 0 0,0 0 0,0 0 0,0-1 0,0 1 0,0 0 0,0 0 0,0 0 0,8-12 0,3-13 0,-10 19 0,1 0 0,-1 0 0,0 0 0,-1-1 0,0 1 0,0 0 0,0 0 0,0 0 0,-1-1 0,0 1 0,-1 0 0,1 0 0,-1 0 0,0 1 0,0-1 0,-5-7 0,3 5 0,1 0 0,0-1 0,0 1 0,0-1 0,1 0 0,1 0 0,0 0 0,0 0 0,0-17 0,2 32 0,-1 0 0,1 0 0,1-1 0,-1 1 0,1 0 0,0-1 0,0 1 0,0-1 0,1 1 0,0-1 0,0 0 0,0 0 0,1 0 0,5 5 0,13 22 0,-21-30 0,0 0 0,0 0 0,0-1 0,-1 1 0,1 0 0,0 0 0,-1 0 0,0 0 0,1 0 0,-1 0 0,0 0 0,0 0 0,0-1 0,0 1 0,0 0 0,-1 0 0,1 0 0,-1 0 0,1 0 0,-2 3 0,-22 32 0,19-32 0,2 1 0,0-1 0,0 1 0,0 0 0,1 0 0,0 0 0,0 0 0,0 0 0,1 0 0,-1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5T16:38:11.075"/>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5T16:38:12.61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21E4A-C4B3-4E6E-B608-AD1F0AF8E4A0}" type="datetimeFigureOut">
              <a:rPr lang="it-IT" smtClean="0"/>
              <a:t>05/06/2023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2213F-4412-4F36-A87D-AB4EBA123D0D}" type="slidenum">
              <a:rPr lang="it-IT" smtClean="0"/>
              <a:t>‹N›</a:t>
            </a:fld>
            <a:endParaRPr lang="it-IT"/>
          </a:p>
        </p:txBody>
      </p:sp>
    </p:spTree>
    <p:extLst>
      <p:ext uri="{BB962C8B-B14F-4D97-AF65-F5344CB8AC3E}">
        <p14:creationId xmlns:p14="http://schemas.microsoft.com/office/powerpoint/2010/main" val="36992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5D2213F-4412-4F36-A87D-AB4EBA123D0D}" type="slidenum">
              <a:rPr lang="it-IT" smtClean="0"/>
              <a:t>2</a:t>
            </a:fld>
            <a:endParaRPr lang="it-IT"/>
          </a:p>
        </p:txBody>
      </p:sp>
    </p:spTree>
    <p:extLst>
      <p:ext uri="{BB962C8B-B14F-4D97-AF65-F5344CB8AC3E}">
        <p14:creationId xmlns:p14="http://schemas.microsoft.com/office/powerpoint/2010/main" val="3638110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b="0" i="0" u="none" strike="noStrike" baseline="0">
                <a:solidFill>
                  <a:srgbClr val="000000"/>
                </a:solidFill>
                <a:latin typeface="Calibri" panose="020F0502020204030204" pitchFamily="34" charset="0"/>
              </a:rPr>
              <a:t>The PLC library is a tool created to handle communication between the PLC and high-level Python programs. This library is specifically designed to integrate with our PLC program. </a:t>
            </a:r>
          </a:p>
          <a:p>
            <a:endParaRPr lang="en-US" sz="1800" b="0" i="0" u="none" strike="noStrike" baseline="0" dirty="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offers a robust framework for managing and executing commands, facilitating Modbus communication, and providing a simulated environment for testing and analysis. </a:t>
            </a:r>
          </a:p>
          <a:p>
            <a:r>
              <a:rPr lang="en-US" sz="1800" b="0" i="0" u="none" strike="noStrike" baseline="0">
                <a:solidFill>
                  <a:srgbClr val="000000"/>
                </a:solidFill>
                <a:latin typeface="Calibri" panose="020F0502020204030204" pitchFamily="34" charset="0"/>
              </a:rPr>
              <a:t>There are four key classes: Command, </a:t>
            </a:r>
            <a:r>
              <a:rPr lang="en-US" sz="1800" b="0" i="0" u="none" strike="noStrike" baseline="0" err="1">
                <a:solidFill>
                  <a:srgbClr val="000000"/>
                </a:solidFill>
                <a:latin typeface="Calibri" panose="020F0502020204030204" pitchFamily="34" charset="0"/>
              </a:rPr>
              <a:t>ComunicationModule</a:t>
            </a:r>
            <a:r>
              <a:rPr lang="en-US" sz="1800" b="0" i="0" u="none" strike="noStrike" baseline="0">
                <a:solidFill>
                  <a:srgbClr val="000000"/>
                </a:solidFill>
                <a:latin typeface="Calibri" panose="020F0502020204030204" pitchFamily="34" charset="0"/>
              </a:rPr>
              <a:t>, </a:t>
            </a:r>
            <a:r>
              <a:rPr lang="en-US" sz="1800" b="0" i="0" u="none" strike="noStrike" baseline="0" err="1">
                <a:solidFill>
                  <a:srgbClr val="000000"/>
                </a:solidFill>
                <a:latin typeface="Calibri" panose="020F0502020204030204" pitchFamily="34" charset="0"/>
              </a:rPr>
              <a:t>CommandHandler</a:t>
            </a:r>
            <a:r>
              <a:rPr lang="en-US" sz="1800" b="0" i="0" u="none" strike="noStrike" baseline="0">
                <a:solidFill>
                  <a:srgbClr val="000000"/>
                </a:solidFill>
                <a:latin typeface="Calibri" panose="020F0502020204030204" pitchFamily="34" charset="0"/>
              </a:rPr>
              <a:t> and Simulator. </a:t>
            </a:r>
          </a:p>
          <a:p>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COMMAND: </a:t>
            </a:r>
          </a:p>
          <a:p>
            <a:r>
              <a:rPr lang="en-US" sz="1800" b="0" i="0" u="none" strike="noStrike" baseline="0">
                <a:solidFill>
                  <a:srgbClr val="000000"/>
                </a:solidFill>
                <a:latin typeface="Calibri" panose="020F0502020204030204" pitchFamily="34" charset="0"/>
              </a:rPr>
              <a:t>At the core of this library is the Command class, which provides a structured and organized way to represent commands and ensures data consistency. </a:t>
            </a:r>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19</a:t>
            </a:fld>
            <a:endParaRPr lang="it-IT"/>
          </a:p>
        </p:txBody>
      </p:sp>
    </p:spTree>
    <p:extLst>
      <p:ext uri="{BB962C8B-B14F-4D97-AF65-F5344CB8AC3E}">
        <p14:creationId xmlns:p14="http://schemas.microsoft.com/office/powerpoint/2010/main" val="357101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COMMUNICATION MODULE</a:t>
            </a:r>
          </a:p>
          <a:p>
            <a:endParaRPr lang="it-IT"/>
          </a:p>
          <a:p>
            <a:r>
              <a:rPr lang="en-US" sz="1800" b="0" i="0" u="none" strike="noStrike" baseline="0">
                <a:solidFill>
                  <a:srgbClr val="000000"/>
                </a:solidFill>
                <a:latin typeface="Calibri" panose="020F0502020204030204" pitchFamily="34" charset="0"/>
              </a:rPr>
              <a:t>serves as a fundamental building block, providing a reliable means to establish communication between our implemented PLCs and external systems. </a:t>
            </a:r>
          </a:p>
          <a:p>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Relying on the </a:t>
            </a:r>
            <a:r>
              <a:rPr lang="en-US" sz="1800" b="0" i="0" u="none" strike="noStrike" baseline="0" err="1">
                <a:solidFill>
                  <a:srgbClr val="000000"/>
                </a:solidFill>
                <a:latin typeface="Calibri" panose="020F0502020204030204" pitchFamily="34" charset="0"/>
              </a:rPr>
              <a:t>pyModbusTCP</a:t>
            </a:r>
            <a:r>
              <a:rPr lang="en-US" sz="1800" b="0" i="0" u="none" strike="noStrike" baseline="0">
                <a:solidFill>
                  <a:srgbClr val="000000"/>
                </a:solidFill>
                <a:latin typeface="Calibri" panose="020F0502020204030204" pitchFamily="34" charset="0"/>
              </a:rPr>
              <a:t> library it enhances the capability of a Modbus client handling the connection to the host via a specified port, offering methods for reading and writing the Modbus registers</a:t>
            </a:r>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20</a:t>
            </a:fld>
            <a:endParaRPr lang="it-IT"/>
          </a:p>
        </p:txBody>
      </p:sp>
    </p:spTree>
    <p:extLst>
      <p:ext uri="{BB962C8B-B14F-4D97-AF65-F5344CB8AC3E}">
        <p14:creationId xmlns:p14="http://schemas.microsoft.com/office/powerpoint/2010/main" val="18281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COMMAND HANDLER</a:t>
            </a:r>
          </a:p>
          <a:p>
            <a:endParaRPr lang="it-IT"/>
          </a:p>
          <a:p>
            <a:r>
              <a:rPr lang="en-US" sz="1800" b="0" i="0" u="none" strike="noStrike" baseline="0">
                <a:solidFill>
                  <a:srgbClr val="000000"/>
                </a:solidFill>
                <a:latin typeface="Calibri" panose="020F0502020204030204" pitchFamily="34" charset="0"/>
              </a:rPr>
              <a:t>extends the functionalities of the </a:t>
            </a:r>
            <a:r>
              <a:rPr lang="en-US" sz="1800" b="0" i="0" u="none" strike="noStrike" baseline="0" err="1">
                <a:solidFill>
                  <a:srgbClr val="000000"/>
                </a:solidFill>
                <a:latin typeface="Calibri" panose="020F0502020204030204" pitchFamily="34" charset="0"/>
              </a:rPr>
              <a:t>CommunicationModule</a:t>
            </a:r>
            <a:r>
              <a:rPr lang="en-US" sz="1800" b="0" i="0" u="none" strike="noStrike" baseline="0">
                <a:solidFill>
                  <a:srgbClr val="000000"/>
                </a:solidFill>
                <a:latin typeface="Calibri" panose="020F0502020204030204" pitchFamily="34" charset="0"/>
              </a:rPr>
              <a:t>   , and its unique for each  plc </a:t>
            </a:r>
          </a:p>
          <a:p>
            <a:pPr marL="285750" indent="-285750">
              <a:buFontTx/>
              <a:buChar char="-"/>
            </a:pPr>
            <a:r>
              <a:rPr lang="en-US" sz="1800" b="0" i="0" u="none" strike="noStrike" baseline="0">
                <a:solidFill>
                  <a:srgbClr val="000000"/>
                </a:solidFill>
                <a:latin typeface="Calibri" panose="020F0502020204030204" pitchFamily="34" charset="0"/>
              </a:rPr>
              <a:t>offers a comprehensive set of methods for adding, deleting, and verifying commands, ensuring their validity and integrity before execution. </a:t>
            </a:r>
            <a:endParaRPr lang="en-US" sz="1800" b="0" i="0" u="none" strike="noStrike" baseline="0" dirty="0">
              <a:solidFill>
                <a:srgbClr val="000000"/>
              </a:solidFill>
              <a:latin typeface="Calibri" panose="020F0502020204030204" pitchFamily="34" charset="0"/>
            </a:endParaRPr>
          </a:p>
          <a:p>
            <a:pPr marL="285750" indent="-285750">
              <a:buFontTx/>
              <a:buChar char="-"/>
            </a:pPr>
            <a:endParaRPr lang="en-US" sz="1800" b="0" i="0" u="none" strike="noStrike" baseline="0" dirty="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-monitors the state of the PLC and handles the commands stream accordingly. </a:t>
            </a:r>
          </a:p>
          <a:p>
            <a:endParaRPr lang="en-US" sz="1800" b="0" i="0" u="none" strike="noStrike" baseline="0" dirty="0">
              <a:solidFill>
                <a:srgbClr val="000000"/>
              </a:solidFill>
              <a:latin typeface="Calibri" panose="020F0502020204030204" pitchFamily="34" charset="0"/>
            </a:endParaRPr>
          </a:p>
          <a:p>
            <a:pPr marL="285750" indent="-285750">
              <a:buFontTx/>
              <a:buChar char="-"/>
            </a:pPr>
            <a:r>
              <a:rPr lang="en-US" sz="2800" b="0" i="0">
                <a:solidFill>
                  <a:srgbClr val="D1D5DB"/>
                </a:solidFill>
                <a:effectLst/>
                <a:latin typeface="Söhne"/>
              </a:rPr>
              <a:t>the module has caching capabilities </a:t>
            </a:r>
            <a:r>
              <a:rPr lang="en-US" sz="1800" b="0" i="0" u="none" strike="noStrike" baseline="0">
                <a:solidFill>
                  <a:srgbClr val="000000"/>
                </a:solidFill>
                <a:latin typeface="Calibri" panose="020F0502020204030204" pitchFamily="34" charset="0"/>
              </a:rPr>
              <a:t>allowing the asynchronous management of commands with respect to the PLC state. </a:t>
            </a:r>
            <a:endParaRPr lang="en-US" sz="1800" b="0" i="0" u="none" strike="noStrike" baseline="0" dirty="0">
              <a:solidFill>
                <a:srgbClr val="000000"/>
              </a:solidFill>
              <a:latin typeface="Calibri" panose="020F0502020204030204" pitchFamily="34" charset="0"/>
            </a:endParaRPr>
          </a:p>
          <a:p>
            <a:pPr marL="285750" indent="-285750">
              <a:buFontTx/>
              <a:buChar char="-"/>
            </a:pPr>
            <a:endParaRPr lang="en-US" sz="1800" b="0" i="0" u="none" strike="noStrike" baseline="0">
              <a:solidFill>
                <a:srgbClr val="000000"/>
              </a:solidFill>
              <a:latin typeface="Calibri" panose="020F0502020204030204" pitchFamily="34" charset="0"/>
            </a:endParaRPr>
          </a:p>
          <a:p>
            <a:pPr marL="285750" indent="-285750">
              <a:buFontTx/>
              <a:buChar char="-"/>
            </a:pPr>
            <a:r>
              <a:rPr lang="en-US" sz="1800" b="0" i="0" u="none" strike="noStrike" baseline="0">
                <a:solidFill>
                  <a:srgbClr val="000000"/>
                </a:solidFill>
                <a:latin typeface="Calibri" panose="020F0502020204030204" pitchFamily="34" charset="0"/>
              </a:rPr>
              <a:t>provides functionality for persisting data, storing in temporary files all the main variables, using the JSON format:</a:t>
            </a:r>
          </a:p>
        </p:txBody>
      </p:sp>
      <p:sp>
        <p:nvSpPr>
          <p:cNvPr id="4" name="Segnaposto numero diapositiva 3"/>
          <p:cNvSpPr>
            <a:spLocks noGrp="1"/>
          </p:cNvSpPr>
          <p:nvPr>
            <p:ph type="sldNum" sz="quarter" idx="5"/>
          </p:nvPr>
        </p:nvSpPr>
        <p:spPr/>
        <p:txBody>
          <a:bodyPr/>
          <a:lstStyle/>
          <a:p>
            <a:fld id="{55D2213F-4412-4F36-A87D-AB4EBA123D0D}" type="slidenum">
              <a:rPr lang="it-IT" smtClean="0"/>
              <a:t>21</a:t>
            </a:fld>
            <a:endParaRPr lang="it-IT"/>
          </a:p>
        </p:txBody>
      </p:sp>
    </p:spTree>
    <p:extLst>
      <p:ext uri="{BB962C8B-B14F-4D97-AF65-F5344CB8AC3E}">
        <p14:creationId xmlns:p14="http://schemas.microsoft.com/office/powerpoint/2010/main" val="2237706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SIMULATOR</a:t>
            </a:r>
          </a:p>
          <a:p>
            <a:endParaRPr lang="it-IT"/>
          </a:p>
          <a:p>
            <a:pPr marL="285750" indent="-285750">
              <a:buFontTx/>
              <a:buChar char="-"/>
            </a:pPr>
            <a:r>
              <a:rPr lang="en-US" sz="1800" b="0" i="0" u="none" strike="noStrike" baseline="0">
                <a:solidFill>
                  <a:srgbClr val="000000"/>
                </a:solidFill>
                <a:latin typeface="Calibri" panose="020F0502020204030204" pitchFamily="34" charset="0"/>
              </a:rPr>
              <a:t>The Simulator class within the library provides a simulated environment for the </a:t>
            </a:r>
            <a:r>
              <a:rPr lang="en-US" sz="1800" b="0" i="0" u="none" strike="noStrike" baseline="0" err="1">
                <a:solidFill>
                  <a:srgbClr val="000000"/>
                </a:solidFill>
                <a:latin typeface="Calibri" panose="020F0502020204030204" pitchFamily="34" charset="0"/>
              </a:rPr>
              <a:t>CommandHandler</a:t>
            </a:r>
            <a:r>
              <a:rPr lang="en-US" sz="1800" b="0" i="0" u="none" strike="noStrike" baseline="0">
                <a:solidFill>
                  <a:srgbClr val="000000"/>
                </a:solidFill>
                <a:latin typeface="Calibri" panose="020F0502020204030204" pitchFamily="34" charset="0"/>
              </a:rPr>
              <a:t> and implements the server side of the Modbus protocol allowing to test and analyze the </a:t>
            </a:r>
            <a:r>
              <a:rPr lang="en-US" sz="1800" b="0" i="0" u="none" strike="noStrike" baseline="0" err="1">
                <a:solidFill>
                  <a:srgbClr val="000000"/>
                </a:solidFill>
                <a:latin typeface="Calibri" panose="020F0502020204030204" pitchFamily="34" charset="0"/>
              </a:rPr>
              <a:t>behaviour</a:t>
            </a:r>
            <a:r>
              <a:rPr lang="en-US" sz="1800" b="0" i="0" u="none" strike="noStrike" baseline="0">
                <a:solidFill>
                  <a:srgbClr val="000000"/>
                </a:solidFill>
                <a:latin typeface="Calibri" panose="020F0502020204030204" pitchFamily="34" charset="0"/>
              </a:rPr>
              <a:t> of the system without physical connections to the PLC. </a:t>
            </a:r>
            <a:endParaRPr lang="en-US" sz="1800" b="0" i="0" u="none" strike="noStrike" baseline="0" dirty="0">
              <a:solidFill>
                <a:srgbClr val="000000"/>
              </a:solidFill>
              <a:latin typeface="Calibri" panose="020F0502020204030204" pitchFamily="34" charset="0"/>
            </a:endParaRPr>
          </a:p>
          <a:p>
            <a:pPr marL="285750" indent="-285750">
              <a:buFontTx/>
              <a:buChar char="-"/>
            </a:pPr>
            <a:endParaRPr lang="en-US" sz="1800" b="0" i="0" u="none" strike="noStrike" baseline="0" dirty="0">
              <a:solidFill>
                <a:srgbClr val="000000"/>
              </a:solidFill>
              <a:latin typeface="Calibri" panose="020F0502020204030204" pitchFamily="34" charset="0"/>
            </a:endParaRPr>
          </a:p>
          <a:p>
            <a:pPr marL="342900" lvl="0" indent="-342900">
              <a:lnSpc>
                <a:spcPct val="107000"/>
              </a:lnSpc>
              <a:spcAft>
                <a:spcPts val="800"/>
              </a:spcAft>
              <a:buFont typeface="Times New Roman" panose="02020603050405020304" pitchFamily="18" charset="0"/>
              <a:buChar char="-"/>
              <a:tabLst>
                <a:tab pos="45720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It implements the functionalities that are in our PLC program updating its state according to the main automata logics and emulating the execution of the commands setting consecutive timers. </a:t>
            </a:r>
            <a:r>
              <a:rPr lang="en-US" sz="1800">
                <a:effectLst/>
                <a:latin typeface="Calibri" panose="020F0502020204030204" pitchFamily="34" charset="0"/>
                <a:ea typeface="Calibri" panose="020F0502020204030204" pitchFamily="34" charset="0"/>
                <a:cs typeface="Arial" panose="020B0604020202020204" pitchFamily="34" charset="0"/>
              </a:rPr>
              <a:t>The Simulator class also facilitates the persistence of command data, ensuring that test cases and results can be stored and reused for future analysis and debugging. </a:t>
            </a:r>
          </a:p>
          <a:p>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Useful for validation step</a:t>
            </a:r>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22</a:t>
            </a:fld>
            <a:endParaRPr lang="it-IT"/>
          </a:p>
        </p:txBody>
      </p:sp>
    </p:spTree>
    <p:extLst>
      <p:ext uri="{BB962C8B-B14F-4D97-AF65-F5344CB8AC3E}">
        <p14:creationId xmlns:p14="http://schemas.microsoft.com/office/powerpoint/2010/main" val="202885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a:effectLst/>
                <a:latin typeface="Calibri" panose="020F0502020204030204" pitchFamily="34" charset="0"/>
                <a:ea typeface="Calibri" panose="020F0502020204030204" pitchFamily="34" charset="0"/>
              </a:rPr>
              <a:t>It has been divided into several Excel sheets grouped by pertinence within the client's memory.</a:t>
            </a:r>
            <a:endParaRPr lang="it-IT"/>
          </a:p>
        </p:txBody>
      </p:sp>
      <p:sp>
        <p:nvSpPr>
          <p:cNvPr id="4" name="Segnaposto numero diapositiva 3"/>
          <p:cNvSpPr>
            <a:spLocks noGrp="1"/>
          </p:cNvSpPr>
          <p:nvPr>
            <p:ph type="sldNum" sz="quarter" idx="5"/>
          </p:nvPr>
        </p:nvSpPr>
        <p:spPr/>
        <p:txBody>
          <a:bodyPr/>
          <a:lstStyle/>
          <a:p>
            <a:fld id="{55D2213F-4412-4F36-A87D-AB4EBA123D0D}" type="slidenum">
              <a:rPr lang="it-IT" smtClean="0"/>
              <a:t>23</a:t>
            </a:fld>
            <a:endParaRPr lang="it-IT"/>
          </a:p>
        </p:txBody>
      </p:sp>
    </p:spTree>
    <p:extLst>
      <p:ext uri="{BB962C8B-B14F-4D97-AF65-F5344CB8AC3E}">
        <p14:creationId xmlns:p14="http://schemas.microsoft.com/office/powerpoint/2010/main" val="89845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err="1"/>
              <a:t>It</a:t>
            </a:r>
            <a:r>
              <a:rPr lang="it-IT"/>
              <a:t> </a:t>
            </a:r>
            <a:r>
              <a:rPr lang="it-IT" err="1"/>
              <a:t>contains</a:t>
            </a:r>
            <a:r>
              <a:rPr lang="it-IT"/>
              <a:t> </a:t>
            </a:r>
            <a:r>
              <a:rPr lang="it-IT" err="1"/>
              <a:t>various</a:t>
            </a:r>
            <a:r>
              <a:rPr lang="it-IT"/>
              <a:t> </a:t>
            </a:r>
            <a:r>
              <a:rPr lang="it-IT" err="1"/>
              <a:t>informations</a:t>
            </a:r>
            <a:r>
              <a:rPr lang="it-IT"/>
              <a:t> </a:t>
            </a:r>
            <a:r>
              <a:rPr lang="it-IT" err="1"/>
              <a:t>regarding</a:t>
            </a:r>
            <a:r>
              <a:rPr lang="it-IT"/>
              <a:t> the products, </a:t>
            </a:r>
            <a:r>
              <a:rPr lang="it-IT" err="1"/>
              <a:t>such</a:t>
            </a:r>
            <a:r>
              <a:rPr lang="it-IT"/>
              <a:t> </a:t>
            </a:r>
            <a:r>
              <a:rPr lang="it-IT" err="1"/>
              <a:t>as</a:t>
            </a:r>
            <a:r>
              <a:rPr lang="it-IT"/>
              <a:t> price, </a:t>
            </a:r>
            <a:r>
              <a:rPr lang="it-IT" err="1"/>
              <a:t>dimensions</a:t>
            </a:r>
            <a:r>
              <a:rPr lang="it-IT"/>
              <a:t>, data </a:t>
            </a:r>
            <a:r>
              <a:rPr lang="en-GB" sz="1200">
                <a:effectLst/>
                <a:latin typeface="Calibri" panose="020F0502020204030204" pitchFamily="34" charset="0"/>
                <a:ea typeface="Calibri" panose="020F0502020204030204" pitchFamily="34" charset="0"/>
              </a:rPr>
              <a:t>for efficient products supply management, marketing data and others.</a:t>
            </a:r>
          </a:p>
          <a:p>
            <a:endParaRPr lang="it-IT"/>
          </a:p>
          <a:p>
            <a:r>
              <a:rPr lang="it-IT"/>
              <a:t>Nota su </a:t>
            </a:r>
            <a:r>
              <a:rPr lang="it-IT" err="1"/>
              <a:t>stored</a:t>
            </a:r>
            <a:r>
              <a:rPr lang="it-IT"/>
              <a:t> </a:t>
            </a:r>
            <a:r>
              <a:rPr lang="it-IT" err="1"/>
              <a:t>quantity</a:t>
            </a:r>
            <a:r>
              <a:rPr lang="it-IT"/>
              <a:t> e sull’</a:t>
            </a:r>
            <a:r>
              <a:rPr lang="it-IT" err="1"/>
              <a:t>avergage</a:t>
            </a:r>
            <a:r>
              <a:rPr lang="it-IT"/>
              <a:t> demand (vedremo dopo in algoritmo di ottimizzazione)</a:t>
            </a:r>
          </a:p>
        </p:txBody>
      </p:sp>
      <p:sp>
        <p:nvSpPr>
          <p:cNvPr id="4" name="Segnaposto numero diapositiva 3"/>
          <p:cNvSpPr>
            <a:spLocks noGrp="1"/>
          </p:cNvSpPr>
          <p:nvPr>
            <p:ph type="sldNum" sz="quarter" idx="5"/>
          </p:nvPr>
        </p:nvSpPr>
        <p:spPr/>
        <p:txBody>
          <a:bodyPr/>
          <a:lstStyle/>
          <a:p>
            <a:fld id="{55D2213F-4412-4F36-A87D-AB4EBA123D0D}" type="slidenum">
              <a:rPr lang="it-IT" smtClean="0"/>
              <a:t>24</a:t>
            </a:fld>
            <a:endParaRPr lang="it-IT"/>
          </a:p>
        </p:txBody>
      </p:sp>
    </p:spTree>
    <p:extLst>
      <p:ext uri="{BB962C8B-B14F-4D97-AF65-F5344CB8AC3E}">
        <p14:creationId xmlns:p14="http://schemas.microsoft.com/office/powerpoint/2010/main" val="227249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Spiegare brevemente che è indice di prodotti che sono spesso comprati assieme (vedremo dopo in algoritmo di ottimizzazione)</a:t>
            </a:r>
          </a:p>
        </p:txBody>
      </p:sp>
      <p:sp>
        <p:nvSpPr>
          <p:cNvPr id="4" name="Segnaposto numero diapositiva 3"/>
          <p:cNvSpPr>
            <a:spLocks noGrp="1"/>
          </p:cNvSpPr>
          <p:nvPr>
            <p:ph type="sldNum" sz="quarter" idx="5"/>
          </p:nvPr>
        </p:nvSpPr>
        <p:spPr/>
        <p:txBody>
          <a:bodyPr/>
          <a:lstStyle/>
          <a:p>
            <a:fld id="{55D2213F-4412-4F36-A87D-AB4EBA123D0D}" type="slidenum">
              <a:rPr lang="it-IT" smtClean="0"/>
              <a:t>25</a:t>
            </a:fld>
            <a:endParaRPr lang="it-IT"/>
          </a:p>
        </p:txBody>
      </p:sp>
    </p:spTree>
    <p:extLst>
      <p:ext uri="{BB962C8B-B14F-4D97-AF65-F5344CB8AC3E}">
        <p14:creationId xmlns:p14="http://schemas.microsoft.com/office/powerpoint/2010/main" val="45209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 slot database associate to each slot an ID, the state, the warehouse area, the location, type and items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"ID" (a unique code allowing up to 5000 allocations),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"state" (describing its status as free, occupied, booked, </a:t>
            </a:r>
            <a:r>
              <a:rPr lang="en-GB" sz="1800" err="1">
                <a:effectLst/>
                <a:latin typeface="Calibri" panose="020F0502020204030204" pitchFamily="34" charset="0"/>
                <a:ea typeface="Calibri" panose="020F0502020204030204" pitchFamily="34" charset="0"/>
                <a:cs typeface="Calibri" panose="020F0502020204030204" pitchFamily="34" charset="0"/>
              </a:rPr>
              <a:t>outofservice</a:t>
            </a:r>
            <a:r>
              <a:rPr lang="en-GB" sz="1800">
                <a:effectLst/>
                <a:latin typeface="Calibri" panose="020F0502020204030204" pitchFamily="34" charset="0"/>
                <a:ea typeface="Calibri" panose="020F0502020204030204" pitchFamily="34" charset="0"/>
                <a:cs typeface="Calibri" panose="020F0502020204030204" pitchFamily="34" charset="0"/>
              </a:rPr>
              <a:t>, or maintenance),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"area" (dividing the warehouse into areas managed by different PLCs - Modbus servers),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a:t>
            </a:r>
            <a:r>
              <a:rPr lang="en-GB" sz="1800" err="1">
                <a:effectLst/>
                <a:latin typeface="Calibri" panose="020F0502020204030204" pitchFamily="34" charset="0"/>
                <a:ea typeface="Calibri" panose="020F0502020204030204" pitchFamily="34" charset="0"/>
                <a:cs typeface="Calibri" panose="020F0502020204030204" pitchFamily="34" charset="0"/>
              </a:rPr>
              <a:t>targetX</a:t>
            </a:r>
            <a:r>
              <a:rPr lang="en-GB" sz="1800">
                <a:effectLst/>
                <a:latin typeface="Calibri" panose="020F0502020204030204" pitchFamily="34" charset="0"/>
                <a:ea typeface="Calibri" panose="020F0502020204030204" pitchFamily="34" charset="0"/>
                <a:cs typeface="Calibri" panose="020F0502020204030204" pitchFamily="34" charset="0"/>
              </a:rPr>
              <a:t>/Z" (the coordinates of the slot within the warehouse),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"path weight" (the length of the path to reach the slot from the loading and unloading position home),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"loads/items count" (counters for warehouse performance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"type" (referring to the slot type, i.e. small, medium, large),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"width/depth/height/volume" (specifying the dimensions of the slot),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"items" (a list of elements stored in the slot).</a:t>
            </a: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55D2213F-4412-4F36-A87D-AB4EBA123D0D}" type="slidenum">
              <a:rPr lang="it-IT" smtClean="0"/>
              <a:t>26</a:t>
            </a:fld>
            <a:endParaRPr lang="it-IT"/>
          </a:p>
        </p:txBody>
      </p:sp>
    </p:spTree>
    <p:extLst>
      <p:ext uri="{BB962C8B-B14F-4D97-AF65-F5344CB8AC3E}">
        <p14:creationId xmlns:p14="http://schemas.microsoft.com/office/powerpoint/2010/main" val="258215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BE DONE</a:t>
            </a:r>
          </a:p>
        </p:txBody>
      </p:sp>
      <p:sp>
        <p:nvSpPr>
          <p:cNvPr id="4" name="Segnaposto numero diapositiva 3"/>
          <p:cNvSpPr>
            <a:spLocks noGrp="1"/>
          </p:cNvSpPr>
          <p:nvPr>
            <p:ph type="sldNum" sz="quarter" idx="5"/>
          </p:nvPr>
        </p:nvSpPr>
        <p:spPr/>
        <p:txBody>
          <a:bodyPr/>
          <a:lstStyle/>
          <a:p>
            <a:fld id="{55D2213F-4412-4F36-A87D-AB4EBA123D0D}" type="slidenum">
              <a:rPr lang="it-IT" smtClean="0"/>
              <a:t>27</a:t>
            </a:fld>
            <a:endParaRPr lang="it-IT"/>
          </a:p>
        </p:txBody>
      </p:sp>
    </p:spTree>
    <p:extLst>
      <p:ext uri="{BB962C8B-B14F-4D97-AF65-F5344CB8AC3E}">
        <p14:creationId xmlns:p14="http://schemas.microsoft.com/office/powerpoint/2010/main" val="483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"ID" (up to 5000 allocations),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"state" (describing its status as free, stored, loading, unloading, picking, retired, or waiting),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"slot" (the ID of the slot containing the container),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"priority" (managing the loading/unloading phases in an orderly manner),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"loads/items count" (counters for warehouse performance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"type/width/depth/height/volume" (similar attributes to those used for slots),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"filled/filling" (total occupied volume and percentage),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"item types" (types of elements within the container),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"items" (a list of elements stored in the container).</a:t>
            </a: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55D2213F-4412-4F36-A87D-AB4EBA123D0D}" type="slidenum">
              <a:rPr lang="it-IT" smtClean="0"/>
              <a:t>28</a:t>
            </a:fld>
            <a:endParaRPr lang="it-IT"/>
          </a:p>
        </p:txBody>
      </p:sp>
    </p:spTree>
    <p:extLst>
      <p:ext uri="{BB962C8B-B14F-4D97-AF65-F5344CB8AC3E}">
        <p14:creationId xmlns:p14="http://schemas.microsoft.com/office/powerpoint/2010/main" val="867920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5D2213F-4412-4F36-A87D-AB4EBA123D0D}" type="slidenum">
              <a:rPr lang="it-IT" smtClean="0"/>
              <a:t>5</a:t>
            </a:fld>
            <a:endParaRPr lang="it-IT"/>
          </a:p>
        </p:txBody>
      </p:sp>
    </p:spTree>
    <p:extLst>
      <p:ext uri="{BB962C8B-B14F-4D97-AF65-F5344CB8AC3E}">
        <p14:creationId xmlns:p14="http://schemas.microsoft.com/office/powerpoint/2010/main" val="4108464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BE DONE</a:t>
            </a:r>
          </a:p>
        </p:txBody>
      </p:sp>
      <p:sp>
        <p:nvSpPr>
          <p:cNvPr id="4" name="Segnaposto numero diapositiva 3"/>
          <p:cNvSpPr>
            <a:spLocks noGrp="1"/>
          </p:cNvSpPr>
          <p:nvPr>
            <p:ph type="sldNum" sz="quarter" idx="5"/>
          </p:nvPr>
        </p:nvSpPr>
        <p:spPr/>
        <p:txBody>
          <a:bodyPr/>
          <a:lstStyle/>
          <a:p>
            <a:fld id="{55D2213F-4412-4F36-A87D-AB4EBA123D0D}" type="slidenum">
              <a:rPr lang="it-IT" smtClean="0"/>
              <a:t>29</a:t>
            </a:fld>
            <a:endParaRPr lang="it-IT"/>
          </a:p>
        </p:txBody>
      </p:sp>
    </p:spTree>
    <p:extLst>
      <p:ext uri="{BB962C8B-B14F-4D97-AF65-F5344CB8AC3E}">
        <p14:creationId xmlns:p14="http://schemas.microsoft.com/office/powerpoint/2010/main" val="3470896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It</a:t>
            </a:r>
            <a:r>
              <a:rPr lang="it-IT"/>
              <a:t> </a:t>
            </a:r>
            <a:r>
              <a:rPr lang="it-IT" err="1"/>
              <a:t>contains</a:t>
            </a:r>
            <a:r>
              <a:rPr lang="it-IT"/>
              <a:t> </a:t>
            </a:r>
            <a:r>
              <a:rPr lang="it-IT" err="1"/>
              <a:t>order</a:t>
            </a:r>
            <a:r>
              <a:rPr lang="it-IT"/>
              <a:t> data </a:t>
            </a:r>
            <a:r>
              <a:rPr lang="it-IT" err="1"/>
              <a:t>such</a:t>
            </a:r>
            <a:r>
              <a:rPr lang="it-IT"/>
              <a:t> </a:t>
            </a:r>
            <a:r>
              <a:rPr lang="it-IT" err="1"/>
              <a:t>as</a:t>
            </a:r>
            <a:r>
              <a:rPr lang="it-IT"/>
              <a:t> items and </a:t>
            </a:r>
            <a:r>
              <a:rPr lang="it-IT" err="1"/>
              <a:t>quantities</a:t>
            </a:r>
            <a:r>
              <a:rPr lang="it-IT"/>
              <a:t>, the script </a:t>
            </a:r>
            <a:r>
              <a:rPr lang="it-IT" err="1"/>
              <a:t>uses</a:t>
            </a:r>
            <a:r>
              <a:rPr lang="it-IT"/>
              <a:t> a </a:t>
            </a:r>
            <a:r>
              <a:rPr lang="it-IT" err="1"/>
              <a:t>probability</a:t>
            </a:r>
            <a:r>
              <a:rPr lang="it-IT"/>
              <a:t> </a:t>
            </a:r>
            <a:r>
              <a:rPr lang="it-IT" err="1"/>
              <a:t>distribution</a:t>
            </a:r>
            <a:r>
              <a:rPr lang="it-IT"/>
              <a:t> function and the products demand</a:t>
            </a:r>
          </a:p>
        </p:txBody>
      </p:sp>
      <p:sp>
        <p:nvSpPr>
          <p:cNvPr id="4" name="Segnaposto numero diapositiva 3"/>
          <p:cNvSpPr>
            <a:spLocks noGrp="1"/>
          </p:cNvSpPr>
          <p:nvPr>
            <p:ph type="sldNum" sz="quarter" idx="5"/>
          </p:nvPr>
        </p:nvSpPr>
        <p:spPr/>
        <p:txBody>
          <a:bodyPr/>
          <a:lstStyle/>
          <a:p>
            <a:fld id="{55D2213F-4412-4F36-A87D-AB4EBA123D0D}" type="slidenum">
              <a:rPr lang="it-IT" smtClean="0"/>
              <a:t>30</a:t>
            </a:fld>
            <a:endParaRPr lang="it-IT"/>
          </a:p>
        </p:txBody>
      </p:sp>
    </p:spTree>
    <p:extLst>
      <p:ext uri="{BB962C8B-B14F-4D97-AF65-F5344CB8AC3E}">
        <p14:creationId xmlns:p14="http://schemas.microsoft.com/office/powerpoint/2010/main" val="426133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Once the products from these orders are accepted by the warehouse system, they will be placed in the temporary list, which will then serve as an input to the grouping algorithm.</a:t>
            </a:r>
            <a:endParaRPr lang="en-GB"/>
          </a:p>
        </p:txBody>
      </p:sp>
      <p:sp>
        <p:nvSpPr>
          <p:cNvPr id="4" name="Segnaposto numero diapositiva 3"/>
          <p:cNvSpPr>
            <a:spLocks noGrp="1"/>
          </p:cNvSpPr>
          <p:nvPr>
            <p:ph type="sldNum" sz="quarter" idx="5"/>
          </p:nvPr>
        </p:nvSpPr>
        <p:spPr/>
        <p:txBody>
          <a:bodyPr/>
          <a:lstStyle/>
          <a:p>
            <a:fld id="{55D2213F-4412-4F36-A87D-AB4EBA123D0D}" type="slidenum">
              <a:rPr lang="it-IT" smtClean="0"/>
              <a:t>31</a:t>
            </a:fld>
            <a:endParaRPr lang="it-IT"/>
          </a:p>
        </p:txBody>
      </p:sp>
    </p:spTree>
    <p:extLst>
      <p:ext uri="{BB962C8B-B14F-4D97-AF65-F5344CB8AC3E}">
        <p14:creationId xmlns:p14="http://schemas.microsoft.com/office/powerpoint/2010/main" val="188154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BE DONE!!</a:t>
            </a:r>
          </a:p>
          <a:p>
            <a:endParaRPr lang="it-IT"/>
          </a:p>
          <a:p>
            <a:r>
              <a:rPr lang="it-IT"/>
              <a:t>The </a:t>
            </a:r>
            <a:r>
              <a:rPr lang="it-IT" err="1"/>
              <a:t>objective</a:t>
            </a:r>
            <a:r>
              <a:rPr lang="it-IT"/>
              <a:t> </a:t>
            </a:r>
            <a:r>
              <a:rPr lang="it-IT" err="1"/>
              <a:t>function</a:t>
            </a:r>
            <a:r>
              <a:rPr lang="it-IT"/>
              <a:t> </a:t>
            </a:r>
            <a:r>
              <a:rPr lang="it-IT" err="1"/>
              <a:t>is</a:t>
            </a:r>
            <a:r>
              <a:rPr lang="it-IT"/>
              <a:t> a double sum of the products of </a:t>
            </a:r>
            <a:r>
              <a:rPr lang="it-IT" err="1"/>
              <a:t>couples</a:t>
            </a:r>
            <a:r>
              <a:rPr lang="it-IT"/>
              <a:t> </a:t>
            </a:r>
            <a:r>
              <a:rPr lang="it-IT" err="1"/>
              <a:t>xi,xj</a:t>
            </a:r>
            <a:r>
              <a:rPr lang="it-IT"/>
              <a:t> </a:t>
            </a:r>
          </a:p>
          <a:p>
            <a:r>
              <a:rPr lang="it-IT" err="1"/>
              <a:t>it</a:t>
            </a:r>
            <a:r>
              <a:rPr lang="it-IT"/>
              <a:t> can be </a:t>
            </a:r>
            <a:r>
              <a:rPr lang="it-IT" err="1"/>
              <a:t>seen</a:t>
            </a:r>
            <a:r>
              <a:rPr lang="it-IT"/>
              <a:t> </a:t>
            </a:r>
            <a:r>
              <a:rPr lang="it-IT" err="1"/>
              <a:t>as</a:t>
            </a:r>
            <a:r>
              <a:rPr lang="it-IT"/>
              <a:t> the sum of </a:t>
            </a:r>
            <a:r>
              <a:rPr lang="it-IT" err="1"/>
              <a:t>all</a:t>
            </a:r>
            <a:r>
              <a:rPr lang="it-IT"/>
              <a:t> </a:t>
            </a:r>
            <a:r>
              <a:rPr lang="it-IT" err="1"/>
              <a:t>elements</a:t>
            </a:r>
            <a:r>
              <a:rPr lang="it-IT"/>
              <a:t> of a </a:t>
            </a:r>
            <a:r>
              <a:rPr lang="it-IT" err="1"/>
              <a:t>matrix</a:t>
            </a:r>
            <a:r>
              <a:rPr lang="it-IT"/>
              <a:t> Y </a:t>
            </a:r>
            <a:r>
              <a:rPr lang="it-IT" err="1"/>
              <a:t>where</a:t>
            </a:r>
            <a:r>
              <a:rPr lang="it-IT"/>
              <a:t> </a:t>
            </a:r>
            <a:r>
              <a:rPr lang="it-IT" err="1"/>
              <a:t>yij</a:t>
            </a:r>
            <a:r>
              <a:rPr lang="it-IT"/>
              <a:t> </a:t>
            </a:r>
            <a:r>
              <a:rPr lang="it-IT" err="1"/>
              <a:t>represents</a:t>
            </a:r>
            <a:r>
              <a:rPr lang="it-IT"/>
              <a:t> the </a:t>
            </a:r>
            <a:r>
              <a:rPr lang="it-IT" err="1"/>
              <a:t>presence</a:t>
            </a:r>
            <a:r>
              <a:rPr lang="it-IT"/>
              <a:t> of </a:t>
            </a:r>
            <a:r>
              <a:rPr lang="it-IT" err="1"/>
              <a:t>both</a:t>
            </a:r>
            <a:r>
              <a:rPr lang="it-IT"/>
              <a:t> </a:t>
            </a:r>
            <a:r>
              <a:rPr lang="it-IT" err="1"/>
              <a:t>elements</a:t>
            </a:r>
            <a:r>
              <a:rPr lang="it-IT"/>
              <a:t> i and j.</a:t>
            </a:r>
          </a:p>
        </p:txBody>
      </p:sp>
      <p:sp>
        <p:nvSpPr>
          <p:cNvPr id="4" name="Segnaposto numero diapositiva 3"/>
          <p:cNvSpPr>
            <a:spLocks noGrp="1"/>
          </p:cNvSpPr>
          <p:nvPr>
            <p:ph type="sldNum" sz="quarter" idx="5"/>
          </p:nvPr>
        </p:nvSpPr>
        <p:spPr/>
        <p:txBody>
          <a:bodyPr/>
          <a:lstStyle/>
          <a:p>
            <a:fld id="{55D2213F-4412-4F36-A87D-AB4EBA123D0D}" type="slidenum">
              <a:rPr lang="it-IT" smtClean="0"/>
              <a:t>32</a:t>
            </a:fld>
            <a:endParaRPr lang="it-IT"/>
          </a:p>
        </p:txBody>
      </p:sp>
    </p:spTree>
    <p:extLst>
      <p:ext uri="{BB962C8B-B14F-4D97-AF65-F5344CB8AC3E}">
        <p14:creationId xmlns:p14="http://schemas.microsoft.com/office/powerpoint/2010/main" val="171830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The warehouse manager is the </a:t>
            </a:r>
            <a:r>
              <a:rPr lang="en-US" sz="2000" b="1">
                <a:effectLst/>
                <a:latin typeface="Calibri" panose="020F0502020204030204" pitchFamily="34" charset="0"/>
                <a:ea typeface="Calibri" panose="020F0502020204030204" pitchFamily="34" charset="0"/>
                <a:cs typeface="Arial" panose="020B0604020202020204" pitchFamily="34" charset="0"/>
              </a:rPr>
              <a:t>high-level program </a:t>
            </a:r>
            <a:r>
              <a:rPr lang="en-US" sz="2000">
                <a:effectLst/>
                <a:latin typeface="Calibri" panose="020F0502020204030204" pitchFamily="34" charset="0"/>
                <a:ea typeface="Calibri" panose="020F0502020204030204" pitchFamily="34" charset="0"/>
                <a:cs typeface="Arial" panose="020B0604020202020204" pitchFamily="34" charset="0"/>
              </a:rPr>
              <a:t>designed to </a:t>
            </a:r>
            <a:r>
              <a:rPr lang="en-US" sz="2000" b="1">
                <a:effectLst/>
                <a:latin typeface="Calibri" panose="020F0502020204030204" pitchFamily="34" charset="0"/>
                <a:ea typeface="Calibri" panose="020F0502020204030204" pitchFamily="34" charset="0"/>
                <a:cs typeface="Arial" panose="020B0604020202020204" pitchFamily="34" charset="0"/>
              </a:rPr>
              <a:t>effectively manage the flow of goods </a:t>
            </a:r>
            <a:r>
              <a:rPr lang="en-US" sz="2000">
                <a:effectLst/>
                <a:latin typeface="Calibri" panose="020F0502020204030204" pitchFamily="34" charset="0"/>
                <a:ea typeface="Calibri" panose="020F0502020204030204" pitchFamily="34" charset="0"/>
                <a:cs typeface="Arial" panose="020B0604020202020204" pitchFamily="34" charset="0"/>
              </a:rPr>
              <a:t>within the warehouse incorporating various </a:t>
            </a:r>
            <a:r>
              <a:rPr lang="en-US" sz="2000" b="1">
                <a:effectLst/>
                <a:latin typeface="Calibri" panose="020F0502020204030204" pitchFamily="34" charset="0"/>
                <a:ea typeface="Calibri" panose="020F0502020204030204" pitchFamily="34" charset="0"/>
                <a:cs typeface="Arial" panose="020B0604020202020204" pitchFamily="34" charset="0"/>
              </a:rPr>
              <a:t>optimization algorithms</a:t>
            </a:r>
            <a:r>
              <a:rPr lang="en-US" sz="200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endParaRPr lang="it-IT" sz="20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a:effectLst/>
                <a:latin typeface="Calibri" panose="020F0502020204030204" pitchFamily="34" charset="0"/>
                <a:ea typeface="Calibri" panose="020F0502020204030204" pitchFamily="34" charset="0"/>
                <a:cs typeface="Arial" panose="020B0604020202020204" pitchFamily="34" charset="0"/>
              </a:rPr>
              <a:t>The warehouse manager also </a:t>
            </a:r>
            <a:r>
              <a:rPr lang="en-US" sz="2000" b="1">
                <a:effectLst/>
                <a:latin typeface="Calibri" panose="020F0502020204030204" pitchFamily="34" charset="0"/>
                <a:ea typeface="Calibri" panose="020F0502020204030204" pitchFamily="34" charset="0"/>
                <a:cs typeface="Arial" panose="020B0604020202020204" pitchFamily="34" charset="0"/>
              </a:rPr>
              <a:t>handles various components </a:t>
            </a:r>
            <a:r>
              <a:rPr lang="en-US" sz="2000">
                <a:effectLst/>
                <a:latin typeface="Calibri" panose="020F0502020204030204" pitchFamily="34" charset="0"/>
                <a:ea typeface="Calibri" panose="020F0502020204030204" pitchFamily="34" charset="0"/>
                <a:cs typeface="Arial" panose="020B0604020202020204" pitchFamily="34" charset="0"/>
              </a:rPr>
              <a:t>of the warehouse, such as </a:t>
            </a:r>
            <a:r>
              <a:rPr lang="en-US" sz="2000" b="1">
                <a:effectLst/>
                <a:latin typeface="Calibri" panose="020F0502020204030204" pitchFamily="34" charset="0"/>
                <a:ea typeface="Calibri" panose="020F0502020204030204" pitchFamily="34" charset="0"/>
                <a:cs typeface="Arial" panose="020B0604020202020204" pitchFamily="34" charset="0"/>
              </a:rPr>
              <a:t>slots</a:t>
            </a:r>
            <a:r>
              <a:rPr lang="en-US" sz="2000">
                <a:effectLst/>
                <a:latin typeface="Calibri" panose="020F0502020204030204" pitchFamily="34" charset="0"/>
                <a:ea typeface="Calibri" panose="020F0502020204030204" pitchFamily="34" charset="0"/>
                <a:cs typeface="Arial" panose="020B0604020202020204" pitchFamily="34" charset="0"/>
              </a:rPr>
              <a:t>, </a:t>
            </a:r>
            <a:r>
              <a:rPr lang="en-US" sz="2000" b="1">
                <a:effectLst/>
                <a:latin typeface="Calibri" panose="020F0502020204030204" pitchFamily="34" charset="0"/>
                <a:ea typeface="Calibri" panose="020F0502020204030204" pitchFamily="34" charset="0"/>
                <a:cs typeface="Arial" panose="020B0604020202020204" pitchFamily="34" charset="0"/>
              </a:rPr>
              <a:t>containers</a:t>
            </a:r>
            <a:r>
              <a:rPr lang="en-US" sz="2000">
                <a:effectLst/>
                <a:latin typeface="Calibri" panose="020F0502020204030204" pitchFamily="34" charset="0"/>
                <a:ea typeface="Calibri" panose="020F0502020204030204" pitchFamily="34" charset="0"/>
                <a:cs typeface="Arial" panose="020B0604020202020204" pitchFamily="34" charset="0"/>
              </a:rPr>
              <a:t>, multiple </a:t>
            </a:r>
            <a:r>
              <a:rPr lang="en-US" sz="2000" b="1">
                <a:effectLst/>
                <a:latin typeface="Calibri" panose="020F0502020204030204" pitchFamily="34" charset="0"/>
                <a:ea typeface="Calibri" panose="020F0502020204030204" pitchFamily="34" charset="0"/>
                <a:cs typeface="Arial" panose="020B0604020202020204" pitchFamily="34" charset="0"/>
              </a:rPr>
              <a:t>areas</a:t>
            </a:r>
            <a:r>
              <a:rPr lang="en-US" sz="2000">
                <a:effectLst/>
                <a:latin typeface="Calibri" panose="020F0502020204030204" pitchFamily="34" charset="0"/>
                <a:ea typeface="Calibri" panose="020F0502020204030204" pitchFamily="34" charset="0"/>
                <a:cs typeface="Arial" panose="020B0604020202020204" pitchFamily="34" charset="0"/>
              </a:rPr>
              <a:t> and </a:t>
            </a:r>
            <a:r>
              <a:rPr lang="en-US" sz="2000" b="1">
                <a:effectLst/>
                <a:latin typeface="Calibri" panose="020F0502020204030204" pitchFamily="34" charset="0"/>
                <a:ea typeface="Calibri" panose="020F0502020204030204" pitchFamily="34" charset="0"/>
                <a:cs typeface="Arial" panose="020B0604020202020204" pitchFamily="34" charset="0"/>
              </a:rPr>
              <a:t>PLCs</a:t>
            </a:r>
            <a:r>
              <a:rPr lang="en-US" sz="2000">
                <a:effectLst/>
                <a:latin typeface="Calibri" panose="020F0502020204030204" pitchFamily="34" charset="0"/>
                <a:ea typeface="Calibri" panose="020F0502020204030204" pitchFamily="34" charset="0"/>
                <a:cs typeface="Arial" panose="020B0604020202020204" pitchFamily="34" charset="0"/>
              </a:rPr>
              <a:t> through specific </a:t>
            </a:r>
            <a:r>
              <a:rPr lang="en-US" sz="2000" b="1">
                <a:effectLst/>
                <a:latin typeface="Calibri" panose="020F0502020204030204" pitchFamily="34" charset="0"/>
                <a:ea typeface="Calibri" panose="020F0502020204030204" pitchFamily="34" charset="0"/>
                <a:cs typeface="Arial" panose="020B0604020202020204" pitchFamily="34" charset="0"/>
              </a:rPr>
              <a:t>commands</a:t>
            </a:r>
            <a:r>
              <a:rPr lang="en-US" sz="2000">
                <a:effectLst/>
                <a:latin typeface="Calibri" panose="020F0502020204030204" pitchFamily="34" charset="0"/>
                <a:ea typeface="Calibri" panose="020F0502020204030204" pitchFamily="34" charset="0"/>
                <a:cs typeface="Arial" panose="020B0604020202020204" pitchFamily="34" charset="0"/>
              </a:rPr>
              <a:t>.</a:t>
            </a:r>
            <a:endParaRPr lang="en-GB"/>
          </a:p>
        </p:txBody>
      </p:sp>
      <p:sp>
        <p:nvSpPr>
          <p:cNvPr id="4" name="Segnaposto numero diapositiva 3"/>
          <p:cNvSpPr>
            <a:spLocks noGrp="1"/>
          </p:cNvSpPr>
          <p:nvPr>
            <p:ph type="sldNum" sz="quarter" idx="5"/>
          </p:nvPr>
        </p:nvSpPr>
        <p:spPr/>
        <p:txBody>
          <a:bodyPr/>
          <a:lstStyle/>
          <a:p>
            <a:fld id="{55D2213F-4412-4F36-A87D-AB4EBA123D0D}" type="slidenum">
              <a:rPr lang="it-IT" smtClean="0"/>
              <a:t>33</a:t>
            </a:fld>
            <a:endParaRPr lang="it-IT"/>
          </a:p>
        </p:txBody>
      </p:sp>
    </p:spTree>
    <p:extLst>
      <p:ext uri="{BB962C8B-B14F-4D97-AF65-F5344CB8AC3E}">
        <p14:creationId xmlns:p14="http://schemas.microsoft.com/office/powerpoint/2010/main" val="349530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INITIALIZATION</a:t>
            </a:r>
          </a:p>
          <a:p>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At the beginning, </a:t>
            </a:r>
            <a:r>
              <a:rPr lang="en-US" sz="1800" b="0" dirty="0">
                <a:effectLst/>
                <a:latin typeface="Calibri" panose="020F0502020204030204" pitchFamily="34" charset="0"/>
                <a:ea typeface="Calibri" panose="020F0502020204030204" pitchFamily="34" charset="0"/>
                <a:cs typeface="Arial" panose="020B0604020202020204" pitchFamily="34" charset="0"/>
              </a:rPr>
              <a:t>the database tables </a:t>
            </a:r>
            <a:r>
              <a:rPr lang="en-US" sz="1800" dirty="0">
                <a:effectLst/>
                <a:latin typeface="Calibri" panose="020F0502020204030204" pitchFamily="34" charset="0"/>
                <a:ea typeface="Calibri" panose="020F0502020204030204" pitchFamily="34" charset="0"/>
                <a:cs typeface="Arial" panose="020B0604020202020204" pitchFamily="34" charset="0"/>
              </a:rPr>
              <a:t>are imported and stored </a:t>
            </a:r>
            <a:r>
              <a:rPr lang="en-US" sz="1800" b="0" dirty="0">
                <a:effectLst/>
                <a:latin typeface="Calibri" panose="020F0502020204030204" pitchFamily="34" charset="0"/>
                <a:ea typeface="Calibri" panose="020F0502020204030204" pitchFamily="34" charset="0"/>
                <a:cs typeface="Arial" panose="020B0604020202020204" pitchFamily="34" charset="0"/>
              </a:rPr>
              <a:t>in pandas </a:t>
            </a:r>
            <a:r>
              <a:rPr lang="en-US" sz="1800" b="0" dirty="0" err="1">
                <a:effectLst/>
                <a:latin typeface="Calibri" panose="020F0502020204030204" pitchFamily="34" charset="0"/>
                <a:ea typeface="Calibri" panose="020F0502020204030204" pitchFamily="34" charset="0"/>
                <a:cs typeface="Arial" panose="020B0604020202020204" pitchFamily="34" charset="0"/>
              </a:rPr>
              <a:t>DataFrames</a:t>
            </a:r>
            <a:r>
              <a:rPr lang="en-US" sz="1800" b="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for efficient management within the program.</a:t>
            </a:r>
          </a:p>
          <a:p>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r>
              <a:rPr lang="en-US" sz="2800" b="0" i="0" dirty="0">
                <a:solidFill>
                  <a:srgbClr val="D1D5DB"/>
                </a:solidFill>
                <a:effectLst/>
                <a:latin typeface="Söhne"/>
              </a:rPr>
              <a:t>Then, one command handler for each plc, is defined, as representation of the relative warehouse area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r>
              <a:rPr lang="en-US" sz="1800" dirty="0">
                <a:effectLst/>
                <a:latin typeface="Calibri" panose="020F0502020204030204" pitchFamily="34" charset="0"/>
                <a:ea typeface="Calibri" panose="020F0502020204030204" pitchFamily="34" charset="0"/>
                <a:cs typeface="Arial" panose="020B0604020202020204" pitchFamily="34" charset="0"/>
              </a:rPr>
              <a:t>This leads to a relevant improvement in the direction of scalability.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r>
              <a:rPr lang="en-US" sz="1800" b="1" dirty="0">
                <a:effectLst/>
                <a:latin typeface="Calibri" panose="020F0502020204030204" pitchFamily="34" charset="0"/>
                <a:ea typeface="Calibri" panose="020F0502020204030204" pitchFamily="34" charset="0"/>
                <a:cs typeface="Arial" panose="020B0604020202020204" pitchFamily="34" charset="0"/>
              </a:rPr>
              <a:t>MAIN</a:t>
            </a:r>
          </a:p>
          <a:p>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effectLst/>
                <a:latin typeface="Calibri" panose="020F0502020204030204" pitchFamily="34" charset="0"/>
                <a:ea typeface="Calibri" panose="020F0502020204030204" pitchFamily="34" charset="0"/>
                <a:cs typeface="Arial" panose="020B0604020202020204" pitchFamily="34" charset="0"/>
              </a:rPr>
              <a:t>The program is designed to be cyclic in order to allocate resources to the various tasks with a specific priority.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And now we go deeply in the functions of the main loop.</a:t>
            </a:r>
            <a:endParaRPr lang="it-IT" sz="1800" dirty="0">
              <a:effectLst/>
              <a:latin typeface="Calibri" panose="020F0502020204030204" pitchFamily="34" charset="0"/>
              <a:ea typeface="Calibri" panose="020F0502020204030204" pitchFamily="34" charset="0"/>
              <a:cs typeface="Arial" panose="020B0604020202020204" pitchFamily="34" charset="0"/>
            </a:endParaRPr>
          </a:p>
          <a:p>
            <a:endParaRPr lang="en-GB" b="1" dirty="0"/>
          </a:p>
        </p:txBody>
      </p:sp>
      <p:sp>
        <p:nvSpPr>
          <p:cNvPr id="4" name="Segnaposto numero diapositiva 3"/>
          <p:cNvSpPr>
            <a:spLocks noGrp="1"/>
          </p:cNvSpPr>
          <p:nvPr>
            <p:ph type="sldNum" sz="quarter" idx="5"/>
          </p:nvPr>
        </p:nvSpPr>
        <p:spPr/>
        <p:txBody>
          <a:bodyPr/>
          <a:lstStyle/>
          <a:p>
            <a:fld id="{55D2213F-4412-4F36-A87D-AB4EBA123D0D}" type="slidenum">
              <a:rPr lang="it-IT" smtClean="0"/>
              <a:t>34</a:t>
            </a:fld>
            <a:endParaRPr lang="it-IT"/>
          </a:p>
        </p:txBody>
      </p:sp>
    </p:spTree>
    <p:extLst>
      <p:ext uri="{BB962C8B-B14F-4D97-AF65-F5344CB8AC3E}">
        <p14:creationId xmlns:p14="http://schemas.microsoft.com/office/powerpoint/2010/main" val="638708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Starting from “update arrivals”</a:t>
            </a:r>
          </a:p>
          <a:p>
            <a:endParaRPr lang="en-GB" dirty="0"/>
          </a:p>
          <a:p>
            <a:r>
              <a:rPr lang="en-GB" dirty="0"/>
              <a:t>This function checks in the database if an order is arrived, so changes its state from Scheduled to Arrived.</a:t>
            </a:r>
          </a:p>
          <a:p>
            <a:endParaRPr lang="en-GB" dirty="0"/>
          </a:p>
          <a:p>
            <a:r>
              <a:rPr lang="en-GB" dirty="0"/>
              <a:t>In a similar way it checks if the arrival can be accepted from the warehouse.</a:t>
            </a:r>
          </a:p>
          <a:p>
            <a:endParaRPr lang="en-GB" dirty="0"/>
          </a:p>
          <a:p>
            <a:r>
              <a:rPr lang="en-GB" dirty="0"/>
              <a:t>If this is the case the order is sent to the Dispatching phase.</a:t>
            </a:r>
            <a:br>
              <a:rPr lang="en-GB" dirty="0"/>
            </a:br>
            <a:br>
              <a:rPr lang="en-GB" dirty="0"/>
            </a:br>
            <a:r>
              <a:rPr lang="en-GB" dirty="0"/>
              <a:t>At this stage all arrived items are stored in a temporary list and the arrival is marked as Dispatched.</a:t>
            </a:r>
          </a:p>
          <a:p>
            <a:endParaRPr lang="en-GB" dirty="0"/>
          </a:p>
          <a:p>
            <a:endParaRPr lang="en-GB" dirty="0"/>
          </a:p>
        </p:txBody>
      </p:sp>
      <p:sp>
        <p:nvSpPr>
          <p:cNvPr id="4" name="Segnaposto numero diapositiva 3"/>
          <p:cNvSpPr>
            <a:spLocks noGrp="1"/>
          </p:cNvSpPr>
          <p:nvPr>
            <p:ph type="sldNum" sz="quarter" idx="5"/>
          </p:nvPr>
        </p:nvSpPr>
        <p:spPr/>
        <p:txBody>
          <a:bodyPr/>
          <a:lstStyle/>
          <a:p>
            <a:fld id="{55D2213F-4412-4F36-A87D-AB4EBA123D0D}" type="slidenum">
              <a:rPr lang="it-IT" smtClean="0"/>
              <a:t>35</a:t>
            </a:fld>
            <a:endParaRPr lang="it-IT"/>
          </a:p>
        </p:txBody>
      </p:sp>
    </p:spTree>
    <p:extLst>
      <p:ext uri="{BB962C8B-B14F-4D97-AF65-F5344CB8AC3E}">
        <p14:creationId xmlns:p14="http://schemas.microsoft.com/office/powerpoint/2010/main" val="3250402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0" dirty="0"/>
              <a:t>The names of the items in this temporary list are passed as input to the grouping algorithm, which as saw before returns the best group of four items to load at each iteration</a:t>
            </a:r>
            <a:r>
              <a:rPr lang="en-GB" dirty="0"/>
              <a:t>.</a:t>
            </a:r>
          </a:p>
          <a:p>
            <a:endParaRPr lang="en-GB" dirty="0"/>
          </a:p>
          <a:p>
            <a:r>
              <a:rPr lang="en-GB" b="0" dirty="0"/>
              <a:t>Then it search for a suitable container to store those items.</a:t>
            </a:r>
          </a:p>
          <a:p>
            <a:endParaRPr lang="en-GB" b="0" dirty="0"/>
          </a:p>
          <a:p>
            <a:r>
              <a:rPr lang="en-GB" b="0" dirty="0"/>
              <a:t>This is performed </a:t>
            </a:r>
            <a:r>
              <a:rPr lang="en-US" b="0" i="0" dirty="0">
                <a:solidFill>
                  <a:srgbClr val="D1D5DB"/>
                </a:solidFill>
                <a:effectLst/>
                <a:latin typeface="Söhne"/>
              </a:rPr>
              <a:t>by comparing the items dimensions with those of the free containers available </a:t>
            </a:r>
          </a:p>
          <a:p>
            <a:endParaRPr lang="en-US" b="0" i="0" dirty="0">
              <a:solidFill>
                <a:srgbClr val="D1D5DB"/>
              </a:solidFill>
              <a:effectLst/>
              <a:latin typeface="Söhne"/>
            </a:endParaRPr>
          </a:p>
          <a:p>
            <a:r>
              <a:rPr lang="en-US" b="0" i="0" dirty="0">
                <a:solidFill>
                  <a:srgbClr val="D1D5DB"/>
                </a:solidFill>
                <a:effectLst/>
                <a:latin typeface="Söhne"/>
              </a:rPr>
              <a:t>Of course also the storing capability is taken into account.</a:t>
            </a:r>
          </a:p>
          <a:p>
            <a:endParaRPr lang="en-US" b="0" i="0" dirty="0">
              <a:solidFill>
                <a:srgbClr val="D1D5DB"/>
              </a:solidFill>
              <a:effectLst/>
              <a:latin typeface="Söhne"/>
            </a:endParaRPr>
          </a:p>
          <a:p>
            <a:r>
              <a:rPr lang="en-US" b="0" i="0" dirty="0">
                <a:solidFill>
                  <a:srgbClr val="D1D5DB"/>
                </a:solidFill>
                <a:effectLst/>
                <a:latin typeface="Söhne"/>
              </a:rPr>
              <a:t>Afterwards it fills the selected container with an even quantity of items.</a:t>
            </a:r>
          </a:p>
          <a:p>
            <a:endParaRPr lang="en-US" b="0" i="0" dirty="0">
              <a:solidFill>
                <a:srgbClr val="D1D5DB"/>
              </a:solidFill>
              <a:effectLst/>
              <a:latin typeface="Söhne"/>
            </a:endParaRPr>
          </a:p>
          <a:p>
            <a:r>
              <a:rPr lang="en-US" b="0" i="0" dirty="0">
                <a:solidFill>
                  <a:srgbClr val="D1D5DB"/>
                </a:solidFill>
                <a:effectLst/>
                <a:latin typeface="Söhne"/>
              </a:rPr>
              <a:t>This is done to speed up the picking phase.</a:t>
            </a:r>
          </a:p>
          <a:p>
            <a:endParaRPr lang="en-US" b="0" i="0" dirty="0">
              <a:solidFill>
                <a:srgbClr val="D1D5DB"/>
              </a:solidFill>
              <a:effectLst/>
              <a:latin typeface="Söhne"/>
            </a:endParaRPr>
          </a:p>
          <a:p>
            <a:r>
              <a:rPr lang="en-US" b="0" i="0" dirty="0">
                <a:solidFill>
                  <a:srgbClr val="D1D5DB"/>
                </a:solidFill>
                <a:effectLst/>
                <a:latin typeface="Söhne"/>
              </a:rPr>
              <a:t>At this point, we have a container filled with the selected filling percentage and it is ready to be loaded into a slot. </a:t>
            </a:r>
          </a:p>
          <a:p>
            <a:endParaRPr lang="en-US" b="0" i="0" dirty="0">
              <a:solidFill>
                <a:srgbClr val="D1D5DB"/>
              </a:solidFill>
              <a:effectLst/>
              <a:latin typeface="Söhne"/>
            </a:endParaRPr>
          </a:p>
          <a:p>
            <a:r>
              <a:rPr lang="en-US" b="0" i="0" dirty="0">
                <a:solidFill>
                  <a:srgbClr val="D1D5DB"/>
                </a:solidFill>
                <a:effectLst/>
                <a:latin typeface="Söhne"/>
              </a:rPr>
              <a:t>For doing this a slot must be booked in an intelligent way. </a:t>
            </a:r>
          </a:p>
          <a:p>
            <a:endParaRPr lang="en-US" b="0" i="0" dirty="0">
              <a:solidFill>
                <a:srgbClr val="D1D5DB"/>
              </a:solidFill>
              <a:effectLst/>
              <a:latin typeface="Söhne"/>
            </a:endParaRPr>
          </a:p>
          <a:p>
            <a:pPr marL="0" indent="0">
              <a:buFont typeface="Arial" panose="020B0604020202020204" pitchFamily="34" charset="0"/>
              <a:buNone/>
            </a:pPr>
            <a:r>
              <a:rPr lang="en-US" b="0" i="0" dirty="0">
                <a:solidFill>
                  <a:srgbClr val="D1D5DB"/>
                </a:solidFill>
                <a:effectLst/>
                <a:latin typeface="Söhne"/>
              </a:rPr>
              <a:t>Indeed the booking algorithm </a:t>
            </a:r>
            <a:r>
              <a:rPr lang="en-US" sz="1200" b="0" i="0" dirty="0">
                <a:solidFill>
                  <a:srgbClr val="D1D5DB"/>
                </a:solidFill>
                <a:effectLst/>
                <a:latin typeface="Söhne"/>
              </a:rPr>
              <a:t>search</a:t>
            </a:r>
            <a:r>
              <a:rPr lang="en-US" sz="1200" dirty="0"/>
              <a:t> a slot with the </a:t>
            </a:r>
            <a:r>
              <a:rPr lang="en-US" sz="1200" b="0" dirty="0"/>
              <a:t>minimum path weight that is also sufficiently distant from similar containers</a:t>
            </a:r>
          </a:p>
          <a:p>
            <a:pPr marL="0" indent="0">
              <a:buFont typeface="Arial" panose="020B0604020202020204" pitchFamily="34" charset="0"/>
              <a:buNone/>
            </a:pPr>
            <a:endParaRPr lang="en-US" sz="1200" b="0" dirty="0"/>
          </a:p>
          <a:p>
            <a:pPr marL="0" indent="0">
              <a:buFont typeface="Arial" panose="020B0604020202020204" pitchFamily="34" charset="0"/>
              <a:buNone/>
            </a:pPr>
            <a:r>
              <a:rPr lang="it-IT" b="0" i="0" dirty="0">
                <a:solidFill>
                  <a:srgbClr val="D1D5DB"/>
                </a:solidFill>
                <a:effectLst/>
                <a:latin typeface="Söhne"/>
              </a:rPr>
              <a:t>That are the containers </a:t>
            </a:r>
            <a:r>
              <a:rPr lang="en-US" sz="1200" dirty="0"/>
              <a:t>carrying the same type of items.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To achieve this, the algorithm establishes </a:t>
            </a:r>
            <a:r>
              <a:rPr lang="en-US" sz="1200" b="0" dirty="0"/>
              <a:t>a range of forbidden path weights close to those of similar containers</a:t>
            </a:r>
            <a:r>
              <a:rPr lang="en-US" sz="1200" dirty="0"/>
              <a: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Eventually this range is </a:t>
            </a:r>
            <a:r>
              <a:rPr lang="en-US" sz="1200" b="0" dirty="0"/>
              <a:t>gradually decreased if no suitable slots are found</a:t>
            </a:r>
            <a:r>
              <a:rPr lang="en-US" sz="1200" dirty="0"/>
              <a: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Finally if a slot is booked for the container, </a:t>
            </a:r>
            <a:r>
              <a:rPr lang="en-US" sz="1200" b="0" dirty="0"/>
              <a:t>the system assigns a priority </a:t>
            </a:r>
            <a:r>
              <a:rPr lang="en-US" sz="1200" dirty="0"/>
              <a:t>according to which the loading procedure should be take place.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b="0" dirty="0"/>
              <a:t>Otherwise</a:t>
            </a:r>
            <a:r>
              <a:rPr lang="en-US" sz="1200" dirty="0"/>
              <a:t>, the container goes into a "waiting" state.</a:t>
            </a:r>
          </a:p>
          <a:p>
            <a:pPr marL="0" indent="0">
              <a:buFont typeface="Arial" panose="020B0604020202020204" pitchFamily="34" charset="0"/>
              <a:buNone/>
            </a:pPr>
            <a:endParaRPr lang="en-US" sz="1200" dirty="0"/>
          </a:p>
          <a:p>
            <a:pPr marL="0" indent="0">
              <a:buFont typeface="Arial" panose="020B0604020202020204" pitchFamily="34" charset="0"/>
              <a:buNone/>
            </a:pPr>
            <a:endParaRPr lang="en-GB" dirty="0"/>
          </a:p>
        </p:txBody>
      </p:sp>
      <p:sp>
        <p:nvSpPr>
          <p:cNvPr id="4" name="Segnaposto numero diapositiva 3"/>
          <p:cNvSpPr>
            <a:spLocks noGrp="1"/>
          </p:cNvSpPr>
          <p:nvPr>
            <p:ph type="sldNum" sz="quarter" idx="5"/>
          </p:nvPr>
        </p:nvSpPr>
        <p:spPr/>
        <p:txBody>
          <a:bodyPr/>
          <a:lstStyle/>
          <a:p>
            <a:fld id="{55D2213F-4412-4F36-A87D-AB4EBA123D0D}" type="slidenum">
              <a:rPr lang="it-IT" smtClean="0"/>
              <a:t>36</a:t>
            </a:fld>
            <a:endParaRPr lang="it-IT"/>
          </a:p>
        </p:txBody>
      </p:sp>
    </p:spTree>
    <p:extLst>
      <p:ext uri="{BB962C8B-B14F-4D97-AF65-F5344CB8AC3E}">
        <p14:creationId xmlns:p14="http://schemas.microsoft.com/office/powerpoint/2010/main" val="284461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Now</a:t>
            </a:r>
            <a:r>
              <a:rPr lang="en-GB" b="0" dirty="0"/>
              <a:t>, the next step, </a:t>
            </a:r>
            <a:r>
              <a:rPr lang="en-GB" dirty="0"/>
              <a:t>is to check departures.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From placed departures </a:t>
            </a:r>
            <a:r>
              <a:rPr lang="en-GB" b="0" dirty="0"/>
              <a:t>we select the 20 most urgent ones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err="1">
                <a:solidFill>
                  <a:srgbClr val="D1D5DB"/>
                </a:solidFill>
                <a:effectLst/>
                <a:latin typeface="Söhne"/>
              </a:rPr>
              <a:t>relying</a:t>
            </a:r>
            <a:r>
              <a:rPr lang="it-IT" b="0" i="0" dirty="0">
                <a:solidFill>
                  <a:srgbClr val="D1D5DB"/>
                </a:solidFill>
                <a:effectLst/>
                <a:latin typeface="Söhne"/>
              </a:rPr>
              <a:t> on </a:t>
            </a:r>
            <a:r>
              <a:rPr lang="it-IT" b="0" i="0" dirty="0" err="1">
                <a:solidFill>
                  <a:srgbClr val="D1D5DB"/>
                </a:solidFill>
                <a:effectLst/>
                <a:latin typeface="Söhne"/>
              </a:rPr>
              <a:t>their</a:t>
            </a:r>
            <a:r>
              <a:rPr lang="it-IT" b="0" i="0" dirty="0">
                <a:solidFill>
                  <a:srgbClr val="D1D5DB"/>
                </a:solidFill>
                <a:effectLst/>
                <a:latin typeface="Söhne"/>
              </a:rPr>
              <a:t> deadline.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err="1">
                <a:solidFill>
                  <a:srgbClr val="D1D5DB"/>
                </a:solidFill>
                <a:effectLst/>
                <a:latin typeface="Söhne"/>
              </a:rPr>
              <a:t>We</a:t>
            </a:r>
            <a:r>
              <a:rPr lang="it-IT" b="0" i="0" dirty="0">
                <a:solidFill>
                  <a:srgbClr val="D1D5DB"/>
                </a:solidFill>
                <a:effectLst/>
                <a:latin typeface="Söhne"/>
              </a:rPr>
              <a:t> </a:t>
            </a:r>
            <a:r>
              <a:rPr lang="it-IT" b="0" i="0" dirty="0" err="1">
                <a:solidFill>
                  <a:srgbClr val="D1D5DB"/>
                </a:solidFill>
                <a:effectLst/>
                <a:latin typeface="Söhne"/>
              </a:rPr>
              <a:t>extract</a:t>
            </a:r>
            <a:r>
              <a:rPr lang="it-IT" b="0" i="0" dirty="0">
                <a:solidFill>
                  <a:srgbClr val="D1D5DB"/>
                </a:solidFill>
                <a:effectLst/>
                <a:latin typeface="Söhne"/>
              </a:rPr>
              <a:t> </a:t>
            </a:r>
            <a:r>
              <a:rPr lang="it-IT" b="0" i="0" dirty="0" err="1">
                <a:solidFill>
                  <a:srgbClr val="D1D5DB"/>
                </a:solidFill>
                <a:effectLst/>
                <a:latin typeface="Söhne"/>
              </a:rPr>
              <a:t>their</a:t>
            </a:r>
            <a:r>
              <a:rPr lang="it-IT" b="0" i="0" dirty="0">
                <a:solidFill>
                  <a:srgbClr val="D1D5DB"/>
                </a:solidFill>
                <a:effectLst/>
                <a:latin typeface="Söhne"/>
              </a:rPr>
              <a:t> </a:t>
            </a:r>
            <a:r>
              <a:rPr lang="it-IT" b="0" i="0" dirty="0" err="1">
                <a:solidFill>
                  <a:srgbClr val="D1D5DB"/>
                </a:solidFill>
                <a:effectLst/>
                <a:latin typeface="Söhne"/>
              </a:rPr>
              <a:t>demanded</a:t>
            </a:r>
            <a:r>
              <a:rPr lang="it-IT" b="0" i="0" dirty="0">
                <a:solidFill>
                  <a:srgbClr val="D1D5DB"/>
                </a:solidFill>
                <a:effectLst/>
                <a:latin typeface="Söhne"/>
              </a:rPr>
              <a:t> items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D1D5DB"/>
                </a:solidFill>
                <a:effectLst/>
                <a:latin typeface="Söhne"/>
              </a:rPr>
              <a:t>and </a:t>
            </a:r>
            <a:r>
              <a:rPr lang="it-IT" b="0" i="0" dirty="0" err="1">
                <a:solidFill>
                  <a:srgbClr val="D1D5DB"/>
                </a:solidFill>
                <a:effectLst/>
                <a:latin typeface="Söhne"/>
              </a:rPr>
              <a:t>we</a:t>
            </a:r>
            <a:r>
              <a:rPr lang="it-IT" b="0" i="0" dirty="0">
                <a:solidFill>
                  <a:srgbClr val="D1D5DB"/>
                </a:solidFill>
                <a:effectLst/>
                <a:latin typeface="Söhne"/>
              </a:rPr>
              <a:t> </a:t>
            </a:r>
            <a:r>
              <a:rPr lang="it-IT" b="0" i="0" dirty="0" err="1">
                <a:solidFill>
                  <a:srgbClr val="D1D5DB"/>
                </a:solidFill>
                <a:effectLst/>
                <a:latin typeface="Söhne"/>
              </a:rPr>
              <a:t>search</a:t>
            </a:r>
            <a:r>
              <a:rPr lang="it-IT" b="0" i="0" dirty="0">
                <a:solidFill>
                  <a:srgbClr val="D1D5DB"/>
                </a:solidFill>
                <a:effectLst/>
                <a:latin typeface="Söhne"/>
              </a:rPr>
              <a:t> the container that </a:t>
            </a:r>
            <a:r>
              <a:rPr lang="it-IT" b="0" i="0" dirty="0" err="1">
                <a:solidFill>
                  <a:srgbClr val="D1D5DB"/>
                </a:solidFill>
                <a:effectLst/>
                <a:latin typeface="Söhne"/>
              </a:rPr>
              <a:t>fulfill</a:t>
            </a:r>
            <a:r>
              <a:rPr lang="it-IT" b="0" i="0" dirty="0">
                <a:solidFill>
                  <a:srgbClr val="D1D5DB"/>
                </a:solidFill>
                <a:effectLst/>
                <a:latin typeface="Söhne"/>
              </a:rPr>
              <a:t> the maximum </a:t>
            </a:r>
            <a:r>
              <a:rPr lang="it-IT" b="0" i="0" dirty="0" err="1">
                <a:solidFill>
                  <a:srgbClr val="D1D5DB"/>
                </a:solidFill>
                <a:effectLst/>
                <a:latin typeface="Söhne"/>
              </a:rPr>
              <a:t>number</a:t>
            </a:r>
            <a:r>
              <a:rPr lang="it-IT" b="0" i="0" dirty="0">
                <a:solidFill>
                  <a:srgbClr val="D1D5DB"/>
                </a:solidFill>
                <a:effectLst/>
                <a:latin typeface="Söhne"/>
              </a:rPr>
              <a:t> of items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D1D5DB"/>
                </a:solidFill>
                <a:effectLst/>
                <a:latin typeface="Söhne"/>
              </a:rPr>
              <a:t>to </a:t>
            </a:r>
            <a:r>
              <a:rPr lang="it-IT" b="0" i="0" dirty="0" err="1">
                <a:solidFill>
                  <a:srgbClr val="D1D5DB"/>
                </a:solidFill>
                <a:effectLst/>
                <a:latin typeface="Söhne"/>
              </a:rPr>
              <a:t>enhance</a:t>
            </a:r>
            <a:r>
              <a:rPr lang="it-IT" b="0" i="0" dirty="0">
                <a:solidFill>
                  <a:srgbClr val="D1D5DB"/>
                </a:solidFill>
                <a:effectLst/>
                <a:latin typeface="Söhne"/>
              </a:rPr>
              <a:t> </a:t>
            </a:r>
            <a:r>
              <a:rPr lang="it-IT" b="0" i="0" dirty="0" err="1">
                <a:solidFill>
                  <a:srgbClr val="D1D5DB"/>
                </a:solidFill>
                <a:effectLst/>
                <a:latin typeface="Söhne"/>
              </a:rPr>
              <a:t>efficiency</a:t>
            </a:r>
            <a:r>
              <a:rPr lang="it-IT" b="0" i="0" dirty="0">
                <a:solidFill>
                  <a:srgbClr val="D1D5DB"/>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D1D5DB"/>
                </a:solidFill>
                <a:effectLst/>
                <a:latin typeface="Söhne"/>
              </a:rPr>
              <a:t>At the </a:t>
            </a:r>
            <a:r>
              <a:rPr lang="it-IT" b="0" i="0" dirty="0" err="1">
                <a:solidFill>
                  <a:srgbClr val="D1D5DB"/>
                </a:solidFill>
                <a:effectLst/>
                <a:latin typeface="Söhne"/>
              </a:rPr>
              <a:t>same</a:t>
            </a:r>
            <a:r>
              <a:rPr lang="it-IT" b="0" i="0" dirty="0">
                <a:solidFill>
                  <a:srgbClr val="D1D5DB"/>
                </a:solidFill>
                <a:effectLst/>
                <a:latin typeface="Söhne"/>
              </a:rPr>
              <a:t> time </a:t>
            </a:r>
            <a:r>
              <a:rPr lang="it-IT" b="0" i="0" dirty="0" err="1">
                <a:solidFill>
                  <a:srgbClr val="D1D5DB"/>
                </a:solidFill>
                <a:effectLst/>
                <a:latin typeface="Söhne"/>
              </a:rPr>
              <a:t>we</a:t>
            </a:r>
            <a:r>
              <a:rPr lang="it-IT" b="0" i="0" dirty="0">
                <a:solidFill>
                  <a:srgbClr val="D1D5DB"/>
                </a:solidFill>
                <a:effectLst/>
                <a:latin typeface="Söhne"/>
              </a:rPr>
              <a:t> </a:t>
            </a:r>
            <a:r>
              <a:rPr lang="it-IT" b="0" i="0" dirty="0" err="1">
                <a:solidFill>
                  <a:srgbClr val="D1D5DB"/>
                </a:solidFill>
                <a:effectLst/>
                <a:latin typeface="Söhne"/>
              </a:rPr>
              <a:t>search</a:t>
            </a:r>
            <a:r>
              <a:rPr lang="it-IT" b="0" i="0" dirty="0">
                <a:solidFill>
                  <a:srgbClr val="D1D5DB"/>
                </a:solidFill>
                <a:effectLst/>
                <a:latin typeface="Söhne"/>
              </a:rPr>
              <a:t> </a:t>
            </a:r>
            <a:r>
              <a:rPr lang="it-IT" b="0" i="0" dirty="0" err="1">
                <a:solidFill>
                  <a:srgbClr val="D1D5DB"/>
                </a:solidFill>
                <a:effectLst/>
                <a:latin typeface="Söhne"/>
              </a:rPr>
              <a:t>if</a:t>
            </a:r>
            <a:r>
              <a:rPr lang="it-IT" b="0" i="0" dirty="0">
                <a:solidFill>
                  <a:srgbClr val="D1D5DB"/>
                </a:solidFill>
                <a:effectLst/>
                <a:latin typeface="Söhne"/>
              </a:rPr>
              <a:t> a container </a:t>
            </a:r>
            <a:r>
              <a:rPr lang="it-IT" b="0" i="0" dirty="0" err="1">
                <a:solidFill>
                  <a:srgbClr val="D1D5DB"/>
                </a:solidFill>
                <a:effectLst/>
                <a:latin typeface="Söhne"/>
              </a:rPr>
              <a:t>will</a:t>
            </a:r>
            <a:r>
              <a:rPr lang="it-IT" b="0" i="0" dirty="0">
                <a:solidFill>
                  <a:srgbClr val="D1D5DB"/>
                </a:solidFill>
                <a:effectLst/>
                <a:latin typeface="Söhne"/>
              </a:rPr>
              <a:t> be </a:t>
            </a:r>
            <a:r>
              <a:rPr lang="it-IT" b="0" i="0" dirty="0" err="1">
                <a:solidFill>
                  <a:srgbClr val="D1D5DB"/>
                </a:solidFill>
                <a:effectLst/>
                <a:latin typeface="Söhne"/>
              </a:rPr>
              <a:t>empty</a:t>
            </a:r>
            <a:r>
              <a:rPr lang="it-IT" b="0" i="0" dirty="0">
                <a:solidFill>
                  <a:srgbClr val="D1D5DB"/>
                </a:solidFill>
                <a:effectLst/>
                <a:latin typeface="Söhne"/>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err="1">
                <a:solidFill>
                  <a:srgbClr val="D1D5DB"/>
                </a:solidFill>
                <a:effectLst/>
                <a:latin typeface="Söhne"/>
              </a:rPr>
              <a:t>if</a:t>
            </a:r>
            <a:r>
              <a:rPr lang="it-IT" b="0" i="0" dirty="0">
                <a:solidFill>
                  <a:srgbClr val="D1D5DB"/>
                </a:solidFill>
                <a:effectLst/>
                <a:latin typeface="Söhne"/>
              </a:rPr>
              <a:t> </a:t>
            </a:r>
            <a:r>
              <a:rPr lang="it-IT" b="0" i="0" dirty="0" err="1">
                <a:solidFill>
                  <a:srgbClr val="D1D5DB"/>
                </a:solidFill>
                <a:effectLst/>
                <a:latin typeface="Söhne"/>
              </a:rPr>
              <a:t>selected</a:t>
            </a:r>
            <a:r>
              <a:rPr lang="it-IT" b="0" i="0" dirty="0">
                <a:solidFill>
                  <a:srgbClr val="D1D5DB"/>
                </a:solidFill>
                <a:effectLst/>
                <a:latin typeface="Söhne"/>
              </a:rPr>
              <a:t> for the </a:t>
            </a:r>
            <a:r>
              <a:rPr lang="it-IT" b="0" i="0" dirty="0" err="1">
                <a:solidFill>
                  <a:srgbClr val="D1D5DB"/>
                </a:solidFill>
                <a:effectLst/>
                <a:latin typeface="Söhne"/>
              </a:rPr>
              <a:t>fulfilling</a:t>
            </a:r>
            <a:r>
              <a:rPr lang="it-IT" b="0" i="0" dirty="0">
                <a:solidFill>
                  <a:srgbClr val="D1D5DB"/>
                </a:solidFill>
                <a:effectLst/>
                <a:latin typeface="Söhne"/>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err="1">
                <a:solidFill>
                  <a:srgbClr val="D1D5DB"/>
                </a:solidFill>
                <a:effectLst/>
                <a:latin typeface="Söhne"/>
              </a:rPr>
              <a:t>If</a:t>
            </a:r>
            <a:r>
              <a:rPr lang="it-IT" b="0" i="0" dirty="0">
                <a:solidFill>
                  <a:srgbClr val="D1D5DB"/>
                </a:solidFill>
                <a:effectLst/>
                <a:latin typeface="Söhne"/>
              </a:rPr>
              <a:t> </a:t>
            </a:r>
            <a:r>
              <a:rPr lang="it-IT" b="0" i="0" dirty="0" err="1">
                <a:solidFill>
                  <a:srgbClr val="D1D5DB"/>
                </a:solidFill>
                <a:effectLst/>
                <a:latin typeface="Söhne"/>
              </a:rPr>
              <a:t>its</a:t>
            </a:r>
            <a:r>
              <a:rPr lang="it-IT" b="0" i="0" dirty="0">
                <a:solidFill>
                  <a:srgbClr val="D1D5DB"/>
                </a:solidFill>
                <a:effectLst/>
                <a:latin typeface="Söhne"/>
              </a:rPr>
              <a:t> the case </a:t>
            </a:r>
            <a:r>
              <a:rPr lang="it-IT" b="0" i="0" dirty="0" err="1">
                <a:solidFill>
                  <a:srgbClr val="D1D5DB"/>
                </a:solidFill>
                <a:effectLst/>
                <a:latin typeface="Söhne"/>
              </a:rPr>
              <a:t>this</a:t>
            </a:r>
            <a:r>
              <a:rPr lang="it-IT" b="0" i="0" dirty="0">
                <a:solidFill>
                  <a:srgbClr val="D1D5DB"/>
                </a:solidFill>
                <a:effectLst/>
                <a:latin typeface="Söhne"/>
              </a:rPr>
              <a:t> container </a:t>
            </a:r>
            <a:r>
              <a:rPr lang="it-IT" b="0" i="0" dirty="0" err="1">
                <a:solidFill>
                  <a:srgbClr val="D1D5DB"/>
                </a:solidFill>
                <a:effectLst/>
                <a:latin typeface="Söhne"/>
              </a:rPr>
              <a:t>is</a:t>
            </a:r>
            <a:r>
              <a:rPr lang="it-IT" b="0" i="0" dirty="0">
                <a:solidFill>
                  <a:srgbClr val="D1D5DB"/>
                </a:solidFill>
                <a:effectLst/>
                <a:latin typeface="Söhne"/>
              </a:rPr>
              <a:t> </a:t>
            </a:r>
            <a:r>
              <a:rPr lang="it-IT" b="0" i="0" dirty="0" err="1">
                <a:solidFill>
                  <a:srgbClr val="D1D5DB"/>
                </a:solidFill>
                <a:effectLst/>
                <a:latin typeface="Söhne"/>
              </a:rPr>
              <a:t>choosen</a:t>
            </a:r>
            <a:r>
              <a:rPr lang="it-IT" b="0" i="0" dirty="0">
                <a:solidFill>
                  <a:srgbClr val="D1D5DB"/>
                </a:solidFill>
                <a:effectLst/>
                <a:latin typeface="Söhne"/>
              </a:rPr>
              <a:t> over the </a:t>
            </a:r>
            <a:r>
              <a:rPr lang="it-IT" b="0" i="0" dirty="0" err="1">
                <a:solidFill>
                  <a:srgbClr val="D1D5DB"/>
                </a:solidFill>
                <a:effectLst/>
                <a:latin typeface="Söhne"/>
              </a:rPr>
              <a:t>optimal</a:t>
            </a:r>
            <a:r>
              <a:rPr lang="it-IT" b="0" i="0" dirty="0">
                <a:solidFill>
                  <a:srgbClr val="D1D5DB"/>
                </a:solidFill>
                <a:effectLst/>
                <a:latin typeface="Söhne"/>
              </a:rPr>
              <a: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An appropriate priority is given to the unloading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and the departure goes in the picking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When the container is unloaded the picking is performed, then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if the departure needs more items, it returns in the fulfilling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otherwise it is marked as Delivered.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after picking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If the container is empty is marked as Free,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otherwise follows the booking procedure described before to be reloaded in the warehouse.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p:txBody>
      </p:sp>
      <p:sp>
        <p:nvSpPr>
          <p:cNvPr id="4" name="Segnaposto numero diapositiva 3"/>
          <p:cNvSpPr>
            <a:spLocks noGrp="1"/>
          </p:cNvSpPr>
          <p:nvPr>
            <p:ph type="sldNum" sz="quarter" idx="5"/>
          </p:nvPr>
        </p:nvSpPr>
        <p:spPr/>
        <p:txBody>
          <a:bodyPr/>
          <a:lstStyle/>
          <a:p>
            <a:fld id="{55D2213F-4412-4F36-A87D-AB4EBA123D0D}" type="slidenum">
              <a:rPr lang="it-IT" smtClean="0"/>
              <a:t>37</a:t>
            </a:fld>
            <a:endParaRPr lang="it-IT"/>
          </a:p>
        </p:txBody>
      </p:sp>
    </p:spTree>
    <p:extLst>
      <p:ext uri="{BB962C8B-B14F-4D97-AF65-F5344CB8AC3E}">
        <p14:creationId xmlns:p14="http://schemas.microsoft.com/office/powerpoint/2010/main" val="3948258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Load / Unload commands, are generated, all at once in the program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Following the set priority, determined by the functions described previously.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ensures the correct management of the container flow, within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generated commands, are</a:t>
            </a:r>
            <a:r>
              <a:rPr lang="en-US" sz="1200" b="1" dirty="0"/>
              <a:t> </a:t>
            </a:r>
            <a:r>
              <a:rPr lang="en-US" sz="1200" b="0" dirty="0"/>
              <a:t>added to their respective Handlers, using their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Then those handlers are responsible,</a:t>
            </a:r>
            <a:r>
              <a:rPr lang="en-US" sz="1200" dirty="0"/>
              <a:t> for sending commands to the physical PLC, at proper time</a:t>
            </a:r>
            <a:br>
              <a:rPr lang="en-US" dirty="0"/>
            </a:br>
            <a:r>
              <a:rPr lang="en-US" b="0" i="0" dirty="0">
                <a:solidFill>
                  <a:srgbClr val="D1D5DB"/>
                </a:solidFill>
                <a:effectLst/>
                <a:latin typeface="Söhne"/>
              </a:rPr>
              <a:t>This is done, simply by invoking the corresponding, "check"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checking,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0" dirty="0"/>
              <a:t>database is updated relying on done commands,</a:t>
            </a:r>
            <a:r>
              <a:rPr lang="en-US" sz="1200" b="1" dirty="0"/>
              <a:t> </a:t>
            </a:r>
            <a:r>
              <a:rPr lang="en-US" sz="1200" dirty="0"/>
              <a:t>received by the handlers.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cycle ends, saving the program context, in temporary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This allows, to stop the execution at any time, to check or update the database, and resume from the point whare it left. </a:t>
            </a: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GB" dirty="0"/>
          </a:p>
        </p:txBody>
      </p:sp>
      <p:sp>
        <p:nvSpPr>
          <p:cNvPr id="4" name="Segnaposto numero diapositiva 3"/>
          <p:cNvSpPr>
            <a:spLocks noGrp="1"/>
          </p:cNvSpPr>
          <p:nvPr>
            <p:ph type="sldNum" sz="quarter" idx="5"/>
          </p:nvPr>
        </p:nvSpPr>
        <p:spPr/>
        <p:txBody>
          <a:bodyPr/>
          <a:lstStyle/>
          <a:p>
            <a:fld id="{55D2213F-4412-4F36-A87D-AB4EBA123D0D}" type="slidenum">
              <a:rPr lang="it-IT" smtClean="0"/>
              <a:t>38</a:t>
            </a:fld>
            <a:endParaRPr lang="it-IT"/>
          </a:p>
        </p:txBody>
      </p:sp>
    </p:spTree>
    <p:extLst>
      <p:ext uri="{BB962C8B-B14F-4D97-AF65-F5344CB8AC3E}">
        <p14:creationId xmlns:p14="http://schemas.microsoft.com/office/powerpoint/2010/main" val="1807649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One of the objective to develop the code has been the robustness. </a:t>
            </a:r>
          </a:p>
          <a:p>
            <a:r>
              <a:rPr lang="en-US" sz="1200" dirty="0">
                <a:effectLst/>
                <a:latin typeface="Calibri" panose="020F0502020204030204" pitchFamily="34" charset="0"/>
                <a:ea typeface="Calibri" panose="020F0502020204030204" pitchFamily="34" charset="0"/>
                <a:cs typeface="Arial" panose="020B0604020202020204" pitchFamily="34" charset="0"/>
              </a:rPr>
              <a:t>A code is said to be robustness if it is able to </a:t>
            </a:r>
            <a:r>
              <a:rPr lang="en-US" sz="12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cope with erroneous input</a:t>
            </a:r>
            <a:r>
              <a:rPr lang="en-US" sz="1200" dirty="0">
                <a:effectLst/>
                <a:latin typeface="Calibri" panose="020F0502020204030204" pitchFamily="34" charset="0"/>
                <a:ea typeface="Calibri" panose="020F0502020204030204" pitchFamily="34" charset="0"/>
                <a:cs typeface="Arial" panose="020B0604020202020204" pitchFamily="34" charset="0"/>
              </a:rPr>
              <a:t> from sensor, arising from components malfunctions. </a:t>
            </a:r>
          </a:p>
          <a:p>
            <a:endParaRPr lang="en-US" sz="1200" b="0" i="0" dirty="0">
              <a:solidFill>
                <a:srgbClr val="000000"/>
              </a:solidFill>
              <a:effectLst/>
              <a:latin typeface="Calibri" panose="020F0502020204030204" pitchFamily="34" charset="0"/>
              <a:cs typeface="Arial" panose="020B0604020202020204" pitchFamily="34"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Each of these conditions can induce critical situation harmful for the system, with the risk to damage pallets or the system itself, or even to </a:t>
            </a:r>
            <a:r>
              <a:rPr lang="en-US" sz="12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hurt an operato</a:t>
            </a:r>
            <a:r>
              <a:rPr lang="en-US" sz="1200" dirty="0">
                <a:effectLst/>
                <a:latin typeface="Calibri" panose="020F0502020204030204" pitchFamily="34" charset="0"/>
                <a:ea typeface="Calibri" panose="020F0502020204030204" pitchFamily="34" charset="0"/>
                <a:cs typeface="Arial" panose="020B0604020202020204" pitchFamily="34" charset="0"/>
              </a:rPr>
              <a:t>r working near the system. </a:t>
            </a: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For such reasons, the develop of safety functions has been included, preventing these situations, and ensuring the correct </a:t>
            </a:r>
            <a:r>
              <a:rPr lang="en-US" sz="1200" dirty="0" err="1">
                <a:effectLst/>
                <a:latin typeface="Calibri" panose="020F0502020204030204" pitchFamily="34" charset="0"/>
                <a:ea typeface="Calibri" panose="020F0502020204030204" pitchFamily="34" charset="0"/>
                <a:cs typeface="Arial" panose="020B0604020202020204" pitchFamily="34" charset="0"/>
              </a:rPr>
              <a:t>behaviour</a:t>
            </a:r>
            <a:r>
              <a:rPr lang="en-US" sz="1200" dirty="0">
                <a:effectLst/>
                <a:latin typeface="Calibri" panose="020F0502020204030204" pitchFamily="34" charset="0"/>
                <a:ea typeface="Calibri" panose="020F0502020204030204" pitchFamily="34" charset="0"/>
                <a:cs typeface="Arial" panose="020B0604020202020204" pitchFamily="34" charset="0"/>
              </a:rPr>
              <a:t> of the system during the operations.</a:t>
            </a:r>
          </a:p>
          <a:p>
            <a:endParaRPr lang="en-US" dirty="0"/>
          </a:p>
        </p:txBody>
      </p:sp>
      <p:sp>
        <p:nvSpPr>
          <p:cNvPr id="4" name="Segnaposto numero diapositiva 3"/>
          <p:cNvSpPr>
            <a:spLocks noGrp="1"/>
          </p:cNvSpPr>
          <p:nvPr>
            <p:ph type="sldNum" sz="quarter" idx="5"/>
          </p:nvPr>
        </p:nvSpPr>
        <p:spPr/>
        <p:txBody>
          <a:bodyPr/>
          <a:lstStyle/>
          <a:p>
            <a:fld id="{55D2213F-4412-4F36-A87D-AB4EBA123D0D}" type="slidenum">
              <a:rPr lang="it-IT" smtClean="0"/>
              <a:t>11</a:t>
            </a:fld>
            <a:endParaRPr lang="it-IT"/>
          </a:p>
        </p:txBody>
      </p:sp>
    </p:spTree>
    <p:extLst>
      <p:ext uri="{BB962C8B-B14F-4D97-AF65-F5344CB8AC3E}">
        <p14:creationId xmlns:p14="http://schemas.microsoft.com/office/powerpoint/2010/main" val="4000184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One of the objective to develop the code has been the robustness. </a:t>
            </a:r>
          </a:p>
          <a:p>
            <a:r>
              <a:rPr lang="en-US" sz="1800" dirty="0">
                <a:effectLst/>
                <a:latin typeface="Calibri" panose="020F0502020204030204" pitchFamily="34" charset="0"/>
                <a:ea typeface="Calibri" panose="020F0502020204030204" pitchFamily="34" charset="0"/>
                <a:cs typeface="Arial" panose="020B0604020202020204" pitchFamily="34" charset="0"/>
              </a:rPr>
              <a:t>A code is said to be robustness if it is able to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cope with erroneous input</a:t>
            </a:r>
            <a:r>
              <a:rPr lang="en-US" sz="1800" dirty="0">
                <a:effectLst/>
                <a:latin typeface="Calibri" panose="020F0502020204030204" pitchFamily="34" charset="0"/>
                <a:ea typeface="Calibri" panose="020F0502020204030204" pitchFamily="34" charset="0"/>
                <a:cs typeface="Arial" panose="020B0604020202020204" pitchFamily="34" charset="0"/>
              </a:rPr>
              <a:t> from sensor, arising from components malfunctions. </a:t>
            </a:r>
          </a:p>
          <a:p>
            <a:endParaRPr lang="en-US" sz="1800" b="0" i="0" dirty="0">
              <a:solidFill>
                <a:srgbClr val="000000"/>
              </a:solidFill>
              <a:effectLst/>
              <a:latin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Each of these conditions can induce critical situation harmful for the system, with the risk to damage pallets or the system itself, or even to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hurt an operato</a:t>
            </a:r>
            <a:r>
              <a:rPr lang="en-US" sz="1800" dirty="0">
                <a:effectLst/>
                <a:latin typeface="Calibri" panose="020F0502020204030204" pitchFamily="34" charset="0"/>
                <a:ea typeface="Calibri" panose="020F0502020204030204" pitchFamily="34" charset="0"/>
                <a:cs typeface="Arial" panose="020B0604020202020204" pitchFamily="34" charset="0"/>
              </a:rPr>
              <a:t>r working near the system.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For such reasons, the develop of safety functions has been included, preventing these situations, and ensuring the correct </a:t>
            </a:r>
            <a:r>
              <a:rPr lang="en-US" sz="1800" dirty="0" err="1">
                <a:effectLst/>
                <a:latin typeface="Calibri" panose="020F0502020204030204" pitchFamily="34" charset="0"/>
                <a:ea typeface="Calibri" panose="020F0502020204030204" pitchFamily="34" charset="0"/>
                <a:cs typeface="Arial" panose="020B0604020202020204" pitchFamily="34" charset="0"/>
              </a:rPr>
              <a:t>behaviour</a:t>
            </a:r>
            <a:r>
              <a:rPr lang="en-US" sz="1800" dirty="0">
                <a:effectLst/>
                <a:latin typeface="Calibri" panose="020F0502020204030204" pitchFamily="34" charset="0"/>
                <a:ea typeface="Calibri" panose="020F0502020204030204" pitchFamily="34" charset="0"/>
                <a:cs typeface="Arial" panose="020B0604020202020204" pitchFamily="34" charset="0"/>
              </a:rPr>
              <a:t> of the system during the operations.</a:t>
            </a:r>
          </a:p>
          <a:p>
            <a:endParaRPr lang="en-US" b="0" i="0">
              <a:solidFill>
                <a:srgbClr val="000000"/>
              </a:solidFill>
              <a:effectLst/>
              <a:latin typeface="Times New Roman" panose="02020603050405020304" pitchFamily="18" charset="0"/>
            </a:endParaRPr>
          </a:p>
          <a:p>
            <a:r>
              <a:rPr lang="en-US" b="0" i="0">
                <a:solidFill>
                  <a:srgbClr val="000000"/>
                </a:solidFill>
                <a:effectLst/>
                <a:latin typeface="Times New Roman" panose="02020603050405020304" pitchFamily="18" charset="0"/>
              </a:rPr>
              <a:t>Alert Manager: aims to recognize all the possible malfunctions of the warehouse system. </a:t>
            </a:r>
          </a:p>
          <a:p>
            <a:r>
              <a:rPr lang="en-US" b="0" i="0">
                <a:solidFill>
                  <a:srgbClr val="000000"/>
                </a:solidFill>
                <a:effectLst/>
                <a:latin typeface="Times New Roman" panose="02020603050405020304" pitchFamily="18" charset="0"/>
              </a:rPr>
              <a:t>If a malfunction is detected, an alarm is generated for the user and the system is blocked.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possible malfunctions of the system are several</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We can see alarm appear with code identifier, status of our system </a:t>
            </a:r>
            <a:r>
              <a:rPr lang="en-US" sz="1800" dirty="0" err="1">
                <a:effectLst/>
                <a:latin typeface="Calibri" panose="020F0502020204030204" pitchFamily="34" charset="0"/>
                <a:ea typeface="Calibri" panose="020F0502020204030204" pitchFamily="34" charset="0"/>
                <a:cs typeface="Arial" panose="020B0604020202020204" pitchFamily="34" charset="0"/>
              </a:rPr>
              <a:t>system</a:t>
            </a:r>
            <a:r>
              <a:rPr lang="en-US" sz="1800" dirty="0">
                <a:effectLst/>
                <a:latin typeface="Calibri" panose="020F0502020204030204" pitchFamily="34" charset="0"/>
                <a:ea typeface="Calibri" panose="020F0502020204030204" pitchFamily="34" charset="0"/>
                <a:cs typeface="Arial" panose="020B0604020202020204" pitchFamily="34" charset="0"/>
              </a:rPr>
              <a:t> error with led blinking</a:t>
            </a:r>
          </a:p>
          <a:p>
            <a:r>
              <a:rPr lang="en-US" sz="1800" dirty="0">
                <a:effectLst/>
                <a:latin typeface="Calibri" panose="020F0502020204030204" pitchFamily="34" charset="0"/>
                <a:ea typeface="Calibri" panose="020F0502020204030204" pitchFamily="34" charset="0"/>
                <a:cs typeface="Arial" panose="020B0604020202020204" pitchFamily="34" charset="0"/>
              </a:rPr>
              <a:t>if there is an active alert, the last alert code is written to a specific Modbus register (%MW0.7). This allows external systems to access and process the alert information</a:t>
            </a:r>
            <a:r>
              <a:rPr lang="en-US" sz="1800" b="0" i="0" u="none" strike="noStrike" baseline="0">
                <a:solidFill>
                  <a:srgbClr val="000000"/>
                </a:solidFill>
                <a:latin typeface="Calibri" panose="020F0502020204030204" pitchFamily="34" charset="0"/>
              </a:rPr>
              <a:t> </a:t>
            </a:r>
          </a:p>
          <a:p>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12</a:t>
            </a:fld>
            <a:endParaRPr lang="it-IT"/>
          </a:p>
        </p:txBody>
      </p:sp>
    </p:spTree>
    <p:extLst>
      <p:ext uri="{BB962C8B-B14F-4D97-AF65-F5344CB8AC3E}">
        <p14:creationId xmlns:p14="http://schemas.microsoft.com/office/powerpoint/2010/main" val="143430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0" i="0">
                <a:solidFill>
                  <a:srgbClr val="000000"/>
                </a:solidFill>
                <a:effectLst/>
                <a:latin typeface="Times New Roman" panose="02020603050405020304" pitchFamily="18" charset="0"/>
              </a:rPr>
              <a:t>Maintenance is a mode thought to be used in emergency cases when the feeder must be moved directly by the operator.</a:t>
            </a:r>
          </a:p>
          <a:p>
            <a:pPr algn="l"/>
            <a:endParaRPr lang="en-US" b="0" i="0" dirty="0">
              <a:solidFill>
                <a:srgbClr val="000000"/>
              </a:solidFill>
              <a:effectLst/>
              <a:latin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When "Maintenance Mode" button is pressed , the system enters in the Maintenance state.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this state all motors will be turned off and the motors will only be able to move controlled by the "Joystick" </a:t>
            </a:r>
          </a:p>
          <a:p>
            <a:endParaRPr lang="en-US" b="0" i="0" dirty="0">
              <a:solidFill>
                <a:srgbClr val="000000"/>
              </a:solidFill>
              <a:effectLst/>
              <a:latin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If the system enters while a command is being executed, the progress of that command will be "frozen", the system will resume executing commands from where the operation progress was interrupted.</a:t>
            </a:r>
          </a:p>
          <a:p>
            <a:r>
              <a:rPr lang="en-US" sz="1800" dirty="0">
                <a:effectLst/>
                <a:latin typeface="Calibri" panose="020F0502020204030204" pitchFamily="34" charset="0"/>
                <a:ea typeface="Calibri" panose="020F0502020204030204" pitchFamily="34" charset="0"/>
                <a:cs typeface="Arial" panose="020B0604020202020204" pitchFamily="34" charset="0"/>
              </a:rPr>
              <a:t>This mode is intended as a security function, in case there is a need to control the system "manually“ after a failure.</a:t>
            </a:r>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13</a:t>
            </a:fld>
            <a:endParaRPr lang="it-IT"/>
          </a:p>
        </p:txBody>
      </p:sp>
    </p:spTree>
    <p:extLst>
      <p:ext uri="{BB962C8B-B14F-4D97-AF65-F5344CB8AC3E}">
        <p14:creationId xmlns:p14="http://schemas.microsoft.com/office/powerpoint/2010/main" val="3600079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HMI component is connected to the PLC. It serves as the interface through which operators interact with the system.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It allows operators to monitor and control various aspects of the warehouse </a:t>
            </a:r>
            <a:r>
              <a:rPr lang="en-US" sz="1800" dirty="0" err="1">
                <a:effectLst/>
                <a:latin typeface="Calibri" panose="020F0502020204030204" pitchFamily="34" charset="0"/>
                <a:ea typeface="Calibri" panose="020F0502020204030204" pitchFamily="34" charset="0"/>
                <a:cs typeface="Arial" panose="020B0604020202020204" pitchFamily="34" charset="0"/>
              </a:rPr>
              <a:t>operationswith</a:t>
            </a:r>
            <a:r>
              <a:rPr lang="en-US" sz="1800" dirty="0">
                <a:effectLst/>
                <a:latin typeface="Calibri" panose="020F0502020204030204" pitchFamily="34" charset="0"/>
                <a:ea typeface="Calibri" panose="020F0502020204030204" pitchFamily="34" charset="0"/>
                <a:cs typeface="Arial" panose="020B0604020202020204" pitchFamily="34" charset="0"/>
              </a:rPr>
              <a:t> a user-friendly interface for efficient interaction with the automated system.</a:t>
            </a:r>
          </a:p>
          <a:p>
            <a:endParaRPr lang="en-US" dirty="0"/>
          </a:p>
        </p:txBody>
      </p:sp>
      <p:sp>
        <p:nvSpPr>
          <p:cNvPr id="4" name="Segnaposto numero diapositiva 3"/>
          <p:cNvSpPr>
            <a:spLocks noGrp="1"/>
          </p:cNvSpPr>
          <p:nvPr>
            <p:ph type="sldNum" sz="quarter" idx="5"/>
          </p:nvPr>
        </p:nvSpPr>
        <p:spPr/>
        <p:txBody>
          <a:bodyPr/>
          <a:lstStyle/>
          <a:p>
            <a:fld id="{55D2213F-4412-4F36-A87D-AB4EBA123D0D}" type="slidenum">
              <a:rPr lang="it-IT" smtClean="0"/>
              <a:t>14</a:t>
            </a:fld>
            <a:endParaRPr lang="it-IT"/>
          </a:p>
        </p:txBody>
      </p:sp>
    </p:spTree>
    <p:extLst>
      <p:ext uri="{BB962C8B-B14F-4D97-AF65-F5344CB8AC3E}">
        <p14:creationId xmlns:p14="http://schemas.microsoft.com/office/powerpoint/2010/main" val="131382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HMI component is connected to the PLC. It serves as the interface through which operators interact with the system.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It allows operators to monitor and control various aspects of the warehouse operations with a user-friendly interface for efficient interaction with the automated system.</a:t>
            </a:r>
          </a:p>
          <a:p>
            <a:endParaRPr lang="en-US" sz="1200" b="0" i="0" u="none" strike="noStrike" baseline="0">
              <a:solidFill>
                <a:srgbClr val="000000"/>
              </a:solidFill>
              <a:latin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Right:</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-current position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-sensor status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-motor activation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-slot state with representation of their occupancy</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Left:</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-status of system</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-selection of other views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-adding command choosing load unload delete, after choosing the target and press </a:t>
            </a:r>
            <a:r>
              <a:rPr lang="en-US" sz="1800" dirty="0" err="1">
                <a:effectLst/>
                <a:latin typeface="Calibri" panose="020F0502020204030204" pitchFamily="34" charset="0"/>
                <a:ea typeface="Calibri" panose="020F0502020204030204" pitchFamily="34" charset="0"/>
                <a:cs typeface="Arial" panose="020B0604020202020204" pitchFamily="34" charset="0"/>
              </a:rPr>
              <a:t>subit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Middle:</a:t>
            </a:r>
          </a:p>
          <a:p>
            <a:r>
              <a:rPr lang="en-US" sz="1800" dirty="0">
                <a:effectLst/>
                <a:latin typeface="Calibri" panose="020F0502020204030204" pitchFamily="34" charset="0"/>
                <a:ea typeface="Calibri" panose="020F0502020204030204" pitchFamily="34" charset="0"/>
                <a:cs typeface="Arial" panose="020B0604020202020204" pitchFamily="34" charset="0"/>
              </a:rPr>
              <a:t>Queue with list of commands</a:t>
            </a:r>
            <a:endParaRPr lang="en-US" sz="1200" b="0" i="0" u="none" strike="noStrike" baseline="0">
              <a:solidFill>
                <a:srgbClr val="000000"/>
              </a:solidFill>
              <a:latin typeface="Calibri" panose="020F0502020204030204" pitchFamily="34" charset="0"/>
            </a:endParaRPr>
          </a:p>
        </p:txBody>
      </p:sp>
      <p:sp>
        <p:nvSpPr>
          <p:cNvPr id="4" name="Segnaposto numero diapositiva 3"/>
          <p:cNvSpPr>
            <a:spLocks noGrp="1"/>
          </p:cNvSpPr>
          <p:nvPr>
            <p:ph type="sldNum" sz="quarter" idx="5"/>
          </p:nvPr>
        </p:nvSpPr>
        <p:spPr/>
        <p:txBody>
          <a:bodyPr/>
          <a:lstStyle/>
          <a:p>
            <a:fld id="{55D2213F-4412-4F36-A87D-AB4EBA123D0D}" type="slidenum">
              <a:rPr lang="it-IT" smtClean="0"/>
              <a:t>15</a:t>
            </a:fld>
            <a:endParaRPr lang="it-IT"/>
          </a:p>
        </p:txBody>
      </p:sp>
    </p:spTree>
    <p:extLst>
      <p:ext uri="{BB962C8B-B14F-4D97-AF65-F5344CB8AC3E}">
        <p14:creationId xmlns:p14="http://schemas.microsoft.com/office/powerpoint/2010/main" val="3951886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software architecture consists of three core components: HMI, PLC, WMS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PLC (Programmable Logic Controller): The PLC component acts as the central control unit of the warehouse system. It collects and executes the PLC program.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Additionally, the PLC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serves as a Modbus server, enabling communication with other device</a:t>
            </a:r>
            <a:r>
              <a:rPr lang="en-US" sz="1800" dirty="0">
                <a:effectLst/>
                <a:latin typeface="Calibri" panose="020F0502020204030204" pitchFamily="34" charset="0"/>
                <a:ea typeface="Calibri" panose="020F0502020204030204" pitchFamily="34" charset="0"/>
                <a:cs typeface="Arial" panose="020B0604020202020204" pitchFamily="34" charset="0"/>
              </a:rPr>
              <a:t>s in the system. It facilitates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data exchange and coordination between the HMI, WMS, and other connected devices</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USING Modbus with TCP/IP client-server communication where the client initiates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requests to read or write data from the server using the Modbus protoco</a:t>
            </a:r>
            <a:r>
              <a:rPr lang="en-US" sz="1800" dirty="0">
                <a:effectLst/>
                <a:latin typeface="Calibri" panose="020F0502020204030204" pitchFamily="34" charset="0"/>
                <a:ea typeface="Calibri" panose="020F0502020204030204" pitchFamily="34" charset="0"/>
                <a:cs typeface="Arial" panose="020B0604020202020204" pitchFamily="34" charset="0"/>
              </a:rPr>
              <a:t>l over a TCP/IP PACKETS. </a:t>
            </a:r>
          </a:p>
          <a:p>
            <a:r>
              <a:rPr lang="en-US" sz="1800" dirty="0">
                <a:effectLst/>
                <a:latin typeface="Calibri" panose="020F0502020204030204" pitchFamily="34" charset="0"/>
                <a:ea typeface="Calibri" panose="020F0502020204030204" pitchFamily="34" charset="0"/>
                <a:cs typeface="Arial" panose="020B0604020202020204" pitchFamily="34" charset="0"/>
              </a:rPr>
              <a:t>The TCP/IP stack ensures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reliable communication</a:t>
            </a:r>
            <a:r>
              <a:rPr lang="en-US" sz="1800" dirty="0">
                <a:effectLst/>
                <a:latin typeface="Calibri" panose="020F0502020204030204" pitchFamily="34" charset="0"/>
                <a:ea typeface="Calibri" panose="020F0502020204030204" pitchFamily="34" charset="0"/>
                <a:cs typeface="Arial" panose="020B0604020202020204" pitchFamily="34" charset="0"/>
              </a:rPr>
              <a:t>, while the Modbus protocol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defines the structure and function codes for data access</a:t>
            </a:r>
            <a:r>
              <a:rPr lang="en-US" sz="1800" dirty="0">
                <a:effectLst/>
                <a:latin typeface="Calibri" panose="020F0502020204030204" pitchFamily="34" charset="0"/>
                <a:ea typeface="Calibri" panose="020F0502020204030204" pitchFamily="34" charset="0"/>
                <a:cs typeface="Arial" panose="020B0604020202020204" pitchFamily="34" charset="0"/>
              </a:rPr>
              <a:t>. This approach enables seamless integration, efficient data exchange, and real-time control in industrial automation systems </a:t>
            </a:r>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17</a:t>
            </a:fld>
            <a:endParaRPr lang="it-IT"/>
          </a:p>
        </p:txBody>
      </p:sp>
    </p:spTree>
    <p:extLst>
      <p:ext uri="{BB962C8B-B14F-4D97-AF65-F5344CB8AC3E}">
        <p14:creationId xmlns:p14="http://schemas.microsoft.com/office/powerpoint/2010/main" val="170602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registers 0 to 7 are used to facilitate communication with Python scripts, enabling the execution of commands through the Modbus protocol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Python scripts can read from or write to these registers, enabling control and monitoring of the PLC-controlled system.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registers serve </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to bridge the communication gap between the PLC and Python, facilitating the exchange of information and commands.</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Machine State: Register 6 (%MW0.6): Register 6, identified, is specifically assigned to represent the machine state within the PLC. This register provides valuable information about the current operational state of the machine or a particular process. </a:t>
            </a:r>
            <a:endParaRPr lang="en-US" sz="1800" b="0" i="0" u="none" strike="noStrike" baseline="0">
              <a:solidFill>
                <a:srgbClr val="000000"/>
              </a:solidFill>
              <a:latin typeface="Calibri" panose="020F0502020204030204" pitchFamily="34" charset="0"/>
            </a:endParaRPr>
          </a:p>
          <a:p>
            <a:endParaRPr lang="en-US"/>
          </a:p>
        </p:txBody>
      </p:sp>
      <p:sp>
        <p:nvSpPr>
          <p:cNvPr id="4" name="Segnaposto numero diapositiva 3"/>
          <p:cNvSpPr>
            <a:spLocks noGrp="1"/>
          </p:cNvSpPr>
          <p:nvPr>
            <p:ph type="sldNum" sz="quarter" idx="5"/>
          </p:nvPr>
        </p:nvSpPr>
        <p:spPr/>
        <p:txBody>
          <a:bodyPr/>
          <a:lstStyle/>
          <a:p>
            <a:fld id="{55D2213F-4412-4F36-A87D-AB4EBA123D0D}" type="slidenum">
              <a:rPr lang="it-IT" smtClean="0"/>
              <a:t>18</a:t>
            </a:fld>
            <a:endParaRPr lang="it-IT"/>
          </a:p>
        </p:txBody>
      </p:sp>
    </p:spTree>
    <p:extLst>
      <p:ext uri="{BB962C8B-B14F-4D97-AF65-F5344CB8AC3E}">
        <p14:creationId xmlns:p14="http://schemas.microsoft.com/office/powerpoint/2010/main" val="182220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4807726" cy="276999"/>
          </a:xfrm>
          <a:prstGeom prst="rect">
            <a:avLst/>
          </a:prstGeom>
          <a:noFill/>
        </p:spPr>
        <p:txBody>
          <a:bodyPr wrap="none" rtlCol="0">
            <a:spAutoFit/>
          </a:bodyPr>
          <a:lstStyle/>
          <a:p>
            <a:r>
              <a:rPr lang="it-IT" sz="1200" b="1">
                <a:solidFill>
                  <a:srgbClr val="FFFFFF"/>
                </a:solidFill>
                <a:latin typeface="Arial"/>
                <a:cs typeface="Arial"/>
              </a:rPr>
              <a:t>Lorenzo Barone, Matteo Bartoli, Brigida Brunacci, Mario Guida</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05/06/2023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7.png"/><Relationship Id="rId4" Type="http://schemas.openxmlformats.org/officeDocument/2006/relationships/customXml" Target="../ink/ink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6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6.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1142"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lIns="91440" tIns="45720" rIns="91440" bIns="45720" anchor="t">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a:t> Automation of a storage </a:t>
            </a:r>
            <a:r>
              <a:rPr lang="it-IT" err="1"/>
              <a:t>warehouse</a:t>
            </a:r>
            <a:br>
              <a:rPr lang="it-IT"/>
            </a:br>
            <a:r>
              <a:rPr lang="it-IT"/>
              <a:t>Team 15</a:t>
            </a:r>
          </a:p>
        </p:txBody>
      </p:sp>
      <p:sp>
        <p:nvSpPr>
          <p:cNvPr id="133" name="Sottotitolo 2"/>
          <p:cNvSpPr txBox="1">
            <a:spLocks/>
          </p:cNvSpPr>
          <p:nvPr/>
        </p:nvSpPr>
        <p:spPr>
          <a:xfrm>
            <a:off x="641534" y="5118100"/>
            <a:ext cx="7772400" cy="1333500"/>
          </a:xfrm>
          <a:prstGeom prst="rect">
            <a:avLst/>
          </a:prstGeom>
        </p:spPr>
        <p:txBody>
          <a:bodyPr lIns="91440" tIns="45720" rIns="91440" bIns="45720" anchor="t"/>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a:solidFill>
                  <a:schemeClr val="bg1"/>
                </a:solidFill>
              </a:rPr>
              <a:t>Automation and Control </a:t>
            </a:r>
            <a:r>
              <a:rPr lang="it-IT" err="1">
                <a:solidFill>
                  <a:schemeClr val="bg1"/>
                </a:solidFill>
              </a:rPr>
              <a:t>Laboratory</a:t>
            </a:r>
            <a:r>
              <a:rPr lang="it-IT">
                <a:solidFill>
                  <a:schemeClr val="bg1"/>
                </a:solidFill>
              </a:rPr>
              <a:t> </a:t>
            </a:r>
            <a:r>
              <a:rPr lang="it-IT" err="1">
                <a:solidFill>
                  <a:schemeClr val="bg1"/>
                </a:solidFill>
              </a:rPr>
              <a:t>a.a</a:t>
            </a:r>
            <a:r>
              <a:rPr lang="it-IT">
                <a:solidFill>
                  <a:schemeClr val="bg1"/>
                </a:solidFill>
              </a:rPr>
              <a:t>. 2022/2023</a:t>
            </a:r>
          </a:p>
          <a:p>
            <a:r>
              <a:rPr lang="it-IT" sz="1800">
                <a:solidFill>
                  <a:schemeClr val="bg1"/>
                </a:solidFill>
              </a:rPr>
              <a:t>Lorenzo Barone – Matteo Bartoli – Brigida Brunacci – Mario Guida</a:t>
            </a:r>
          </a:p>
          <a:p>
            <a:endParaRPr lang="it-IT">
              <a:solidFill>
                <a:schemeClr val="bg1"/>
              </a:solidFill>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30EA72-EE90-E4FD-7F20-C254D0F33F41}"/>
              </a:ext>
            </a:extLst>
          </p:cNvPr>
          <p:cNvSpPr>
            <a:spLocks noGrp="1"/>
          </p:cNvSpPr>
          <p:nvPr>
            <p:ph type="title"/>
          </p:nvPr>
        </p:nvSpPr>
        <p:spPr/>
        <p:txBody>
          <a:bodyPr/>
          <a:lstStyle/>
          <a:p>
            <a:r>
              <a:rPr lang="en-GB"/>
              <a:t>Operation’s - Move</a:t>
            </a:r>
          </a:p>
        </p:txBody>
      </p:sp>
      <p:pic>
        <p:nvPicPr>
          <p:cNvPr id="4" name="Immagine 3">
            <a:extLst>
              <a:ext uri="{FF2B5EF4-FFF2-40B4-BE49-F238E27FC236}">
                <a16:creationId xmlns:a16="http://schemas.microsoft.com/office/drawing/2014/main" id="{383FEA4F-FB1F-528F-EBB1-6AFA3D93C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4054" y="1578924"/>
            <a:ext cx="2810279" cy="4146552"/>
          </a:xfrm>
          <a:prstGeom prst="rect">
            <a:avLst/>
          </a:prstGeom>
          <a:noFill/>
          <a:ln>
            <a:noFill/>
          </a:ln>
        </p:spPr>
      </p:pic>
      <p:pic>
        <p:nvPicPr>
          <p:cNvPr id="5" name="Immagine 4">
            <a:extLst>
              <a:ext uri="{FF2B5EF4-FFF2-40B4-BE49-F238E27FC236}">
                <a16:creationId xmlns:a16="http://schemas.microsoft.com/office/drawing/2014/main" id="{13699745-9D82-39D9-B41B-5A96027C2B0C}"/>
              </a:ext>
            </a:extLst>
          </p:cNvPr>
          <p:cNvPicPr>
            <a:picLocks noChangeAspect="1"/>
          </p:cNvPicPr>
          <p:nvPr/>
        </p:nvPicPr>
        <p:blipFill>
          <a:blip r:embed="rId3"/>
          <a:stretch>
            <a:fillRect/>
          </a:stretch>
        </p:blipFill>
        <p:spPr>
          <a:xfrm>
            <a:off x="3770806" y="1930400"/>
            <a:ext cx="2422885" cy="3701943"/>
          </a:xfrm>
          <a:prstGeom prst="rect">
            <a:avLst/>
          </a:prstGeom>
        </p:spPr>
      </p:pic>
      <p:pic>
        <p:nvPicPr>
          <p:cNvPr id="7" name="Immagine 6">
            <a:extLst>
              <a:ext uri="{FF2B5EF4-FFF2-40B4-BE49-F238E27FC236}">
                <a16:creationId xmlns:a16="http://schemas.microsoft.com/office/drawing/2014/main" id="{BCE18933-9142-0BCE-80F6-5BB701A91FC8}"/>
              </a:ext>
            </a:extLst>
          </p:cNvPr>
          <p:cNvPicPr>
            <a:picLocks noChangeAspect="1"/>
          </p:cNvPicPr>
          <p:nvPr/>
        </p:nvPicPr>
        <p:blipFill>
          <a:blip r:embed="rId4"/>
          <a:stretch>
            <a:fillRect/>
          </a:stretch>
        </p:blipFill>
        <p:spPr>
          <a:xfrm>
            <a:off x="6452402" y="1930400"/>
            <a:ext cx="2306390" cy="3701943"/>
          </a:xfrm>
          <a:prstGeom prst="rect">
            <a:avLst/>
          </a:prstGeom>
        </p:spPr>
      </p:pic>
    </p:spTree>
    <p:extLst>
      <p:ext uri="{BB962C8B-B14F-4D97-AF65-F5344CB8AC3E}">
        <p14:creationId xmlns:p14="http://schemas.microsoft.com/office/powerpoint/2010/main" val="140719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6000"/>
            <a:lum/>
          </a:blip>
          <a:srcRect/>
          <a:stretch>
            <a:fillRect t="-6000" b="-6000"/>
          </a:stretch>
        </a:blipFill>
        <a:effectLst/>
      </p:bgPr>
    </p:bg>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828" y="4721170"/>
            <a:ext cx="1593835" cy="1241352"/>
          </a:xfrm>
          <a:prstGeom prst="rect">
            <a:avLst/>
          </a:prstGeom>
        </p:spPr>
      </p:pic>
      <p:sp>
        <p:nvSpPr>
          <p:cNvPr id="2" name="Titolo 1"/>
          <p:cNvSpPr>
            <a:spLocks noGrp="1"/>
          </p:cNvSpPr>
          <p:nvPr>
            <p:ph type="ctrTitle"/>
          </p:nvPr>
        </p:nvSpPr>
        <p:spPr>
          <a:xfrm>
            <a:off x="0" y="4957593"/>
            <a:ext cx="7772400" cy="768504"/>
          </a:xfrm>
        </p:spPr>
        <p:txBody>
          <a:bodyPr>
            <a:normAutofit/>
          </a:bodyPr>
          <a:lstStyle/>
          <a:p>
            <a:pPr algn="ctr"/>
            <a:r>
              <a:rPr lang="it-IT" sz="40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Safety</a:t>
            </a:r>
            <a:endPar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6" name="Immagine 5">
            <a:extLst>
              <a:ext uri="{FF2B5EF4-FFF2-40B4-BE49-F238E27FC236}">
                <a16:creationId xmlns:a16="http://schemas.microsoft.com/office/drawing/2014/main" id="{1E3804C7-6180-CCA5-C5B4-BAA0EF454F4C}"/>
              </a:ext>
            </a:extLst>
          </p:cNvPr>
          <p:cNvPicPr>
            <a:picLocks noChangeAspect="1"/>
          </p:cNvPicPr>
          <p:nvPr/>
        </p:nvPicPr>
        <p:blipFill>
          <a:blip r:embed="rId5"/>
          <a:stretch>
            <a:fillRect/>
          </a:stretch>
        </p:blipFill>
        <p:spPr>
          <a:xfrm rot="20190418">
            <a:off x="567878" y="4787871"/>
            <a:ext cx="1607443" cy="1298729"/>
          </a:xfrm>
          <a:prstGeom prst="rect">
            <a:avLst/>
          </a:prstGeom>
        </p:spPr>
      </p:pic>
    </p:spTree>
    <p:extLst>
      <p:ext uri="{BB962C8B-B14F-4D97-AF65-F5344CB8AC3E}">
        <p14:creationId xmlns:p14="http://schemas.microsoft.com/office/powerpoint/2010/main" val="3420109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33336D-BB62-3403-E7D1-4DC6BFAFD663}"/>
              </a:ext>
            </a:extLst>
          </p:cNvPr>
          <p:cNvSpPr>
            <a:spLocks noGrp="1"/>
          </p:cNvSpPr>
          <p:nvPr>
            <p:ph type="title"/>
          </p:nvPr>
        </p:nvSpPr>
        <p:spPr/>
        <p:txBody>
          <a:bodyPr/>
          <a:lstStyle/>
          <a:p>
            <a:r>
              <a:rPr lang="it-IT" err="1"/>
              <a:t>Safety</a:t>
            </a:r>
            <a:r>
              <a:rPr lang="it-IT"/>
              <a:t> – </a:t>
            </a:r>
            <a:r>
              <a:rPr lang="it-IT" err="1"/>
              <a:t>Alert</a:t>
            </a:r>
            <a:r>
              <a:rPr lang="it-IT"/>
              <a:t> Manager </a:t>
            </a:r>
          </a:p>
        </p:txBody>
      </p:sp>
      <p:pic>
        <p:nvPicPr>
          <p:cNvPr id="4" name="Immagine 2" descr="Immagine che contiene testo, schermata, numero, Carattere&#10;&#10;Descrizione generata automaticamente">
            <a:extLst>
              <a:ext uri="{FF2B5EF4-FFF2-40B4-BE49-F238E27FC236}">
                <a16:creationId xmlns:a16="http://schemas.microsoft.com/office/drawing/2014/main" id="{81D7969B-29CE-BD85-EBBE-D8A06222EEB8}"/>
              </a:ext>
            </a:extLst>
          </p:cNvPr>
          <p:cNvPicPr>
            <a:picLocks noChangeAspect="1"/>
          </p:cNvPicPr>
          <p:nvPr/>
        </p:nvPicPr>
        <p:blipFill>
          <a:blip r:embed="rId3"/>
          <a:stretch>
            <a:fillRect/>
          </a:stretch>
        </p:blipFill>
        <p:spPr>
          <a:xfrm>
            <a:off x="288521" y="2054323"/>
            <a:ext cx="5599350" cy="3331259"/>
          </a:xfrm>
          <a:prstGeom prst="rect">
            <a:avLst/>
          </a:prstGeom>
        </p:spPr>
      </p:pic>
      <p:sp>
        <p:nvSpPr>
          <p:cNvPr id="5" name="Segnaposto contenuto 2">
            <a:extLst>
              <a:ext uri="{FF2B5EF4-FFF2-40B4-BE49-F238E27FC236}">
                <a16:creationId xmlns:a16="http://schemas.microsoft.com/office/drawing/2014/main" id="{202235DC-D2BC-2E6A-C154-C465A9E44AF1}"/>
              </a:ext>
            </a:extLst>
          </p:cNvPr>
          <p:cNvSpPr>
            <a:spLocks noGrp="1"/>
          </p:cNvSpPr>
          <p:nvPr/>
        </p:nvSpPr>
        <p:spPr>
          <a:xfrm>
            <a:off x="5979030" y="2054323"/>
            <a:ext cx="3164970" cy="311349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800" b="1">
                <a:latin typeface="Malgun Gothic Semilight" panose="020B0502040204020203" pitchFamily="34" charset="-128"/>
                <a:ea typeface="Malgun Gothic Semilight" panose="020B0502040204020203" pitchFamily="34" charset="-128"/>
                <a:cs typeface="Malgun Gothic Semilight" panose="020B0502040204020203" pitchFamily="34" charset="-128"/>
              </a:rPr>
              <a:t>Goal</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avoid</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dangerous</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situations </a:t>
            </a: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both</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for the </a:t>
            </a: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structure</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and the </a:t>
            </a: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operators</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p>
          <a:p>
            <a:endPar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342900" indent="-342900">
              <a:buFont typeface="Arial" panose="020B0604020202020204" pitchFamily="34" charset="0"/>
              <a:buChar char="•"/>
            </a:pP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Alarm</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sz="18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generation+Stop</a:t>
            </a:r>
            <a:r>
              <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 of the system:</a:t>
            </a:r>
          </a:p>
          <a:p>
            <a:pPr marL="342900" indent="-342900">
              <a:buFont typeface="Arial" panose="020B0604020202020204" pitchFamily="34" charset="0"/>
              <a:buChar char="•"/>
            </a:pPr>
            <a:endPar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1085850" lvl="1" indent="-342900">
              <a:buFont typeface="Courier New" panose="02070309020205020404" pitchFamily="49" charset="0"/>
              <a:buChar char="o"/>
            </a:pPr>
            <a:r>
              <a:rPr lang="en-GB" sz="1800">
                <a:latin typeface="Malgun Gothic Semilight" panose="020B0502040204020203" pitchFamily="34" charset="-128"/>
                <a:ea typeface="Malgun Gothic Semilight" panose="020B0502040204020203" pitchFamily="34" charset="-128"/>
                <a:cs typeface="Malgun Gothic Semilight" panose="020B0502040204020203" pitchFamily="34" charset="-128"/>
              </a:rPr>
              <a:t>Manual blockage through </a:t>
            </a:r>
            <a:r>
              <a:rPr lang="en-GB" sz="1800" b="1"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HandKey</a:t>
            </a:r>
            <a:r>
              <a:rPr lang="it-IT" sz="1800" b="1">
                <a:latin typeface="Malgun Gothic Semilight" panose="020B0502040204020203" pitchFamily="34" charset="-128"/>
                <a:ea typeface="Malgun Gothic Semilight" panose="020B0502040204020203" pitchFamily="34" charset="-128"/>
                <a:cs typeface="Malgun Gothic Semilight" panose="020B0502040204020203" pitchFamily="34" charset="-128"/>
              </a:rPr>
              <a:t>1</a:t>
            </a:r>
            <a:endParaRPr lang="it-IT" sz="18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1085850" lvl="1" indent="-342900">
              <a:buFont typeface="Courier New" panose="02070309020205020404" pitchFamily="49" charset="0"/>
              <a:buChar char="o"/>
            </a:pPr>
            <a:endParaRPr lang="it-IT"/>
          </a:p>
          <a:p>
            <a:pPr marL="342900" indent="-342900">
              <a:buFont typeface="Arial" panose="020B0604020202020204" pitchFamily="34" charset="0"/>
              <a:buChar char="•"/>
            </a:pPr>
            <a:endParaRPr lang="it-IT"/>
          </a:p>
          <a:p>
            <a:endParaRPr lang="it-IT"/>
          </a:p>
        </p:txBody>
      </p:sp>
    </p:spTree>
    <p:extLst>
      <p:ext uri="{BB962C8B-B14F-4D97-AF65-F5344CB8AC3E}">
        <p14:creationId xmlns:p14="http://schemas.microsoft.com/office/powerpoint/2010/main" val="86191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ED809-3B6E-8045-F7A3-43F4617FFC67}"/>
              </a:ext>
            </a:extLst>
          </p:cNvPr>
          <p:cNvSpPr>
            <a:spLocks noGrp="1"/>
          </p:cNvSpPr>
          <p:nvPr>
            <p:ph type="title"/>
          </p:nvPr>
        </p:nvSpPr>
        <p:spPr/>
        <p:txBody>
          <a:bodyPr/>
          <a:lstStyle/>
          <a:p>
            <a:r>
              <a:rPr lang="it-IT" err="1"/>
              <a:t>Safety</a:t>
            </a:r>
            <a:r>
              <a:rPr lang="it-IT"/>
              <a:t> – </a:t>
            </a:r>
            <a:r>
              <a:rPr lang="it-IT" err="1"/>
              <a:t>Maintenance</a:t>
            </a:r>
            <a:r>
              <a:rPr lang="it-IT"/>
              <a:t> mode</a:t>
            </a:r>
          </a:p>
        </p:txBody>
      </p:sp>
      <p:pic>
        <p:nvPicPr>
          <p:cNvPr id="4" name="Immagine 2" descr="Immagine che contiene testo, schermata, diagramma&#10;&#10;Descrizione generata automaticamente">
            <a:extLst>
              <a:ext uri="{FF2B5EF4-FFF2-40B4-BE49-F238E27FC236}">
                <a16:creationId xmlns:a16="http://schemas.microsoft.com/office/drawing/2014/main" id="{7AA20889-AD3D-DE03-DF2F-B7AEC0362F4E}"/>
              </a:ext>
            </a:extLst>
          </p:cNvPr>
          <p:cNvPicPr>
            <a:picLocks noChangeAspect="1"/>
          </p:cNvPicPr>
          <p:nvPr/>
        </p:nvPicPr>
        <p:blipFill>
          <a:blip r:embed="rId3"/>
          <a:stretch>
            <a:fillRect/>
          </a:stretch>
        </p:blipFill>
        <p:spPr>
          <a:xfrm>
            <a:off x="288521" y="1995988"/>
            <a:ext cx="6584059" cy="3934912"/>
          </a:xfrm>
          <a:prstGeom prst="rect">
            <a:avLst/>
          </a:prstGeom>
        </p:spPr>
      </p:pic>
      <p:sp>
        <p:nvSpPr>
          <p:cNvPr id="6" name="CasellaDiTesto 1">
            <a:extLst>
              <a:ext uri="{FF2B5EF4-FFF2-40B4-BE49-F238E27FC236}">
                <a16:creationId xmlns:a16="http://schemas.microsoft.com/office/drawing/2014/main" id="{FA9862C9-C203-6411-C46F-242371B8C52D}"/>
              </a:ext>
            </a:extLst>
          </p:cNvPr>
          <p:cNvSpPr txBox="1"/>
          <p:nvPr/>
        </p:nvSpPr>
        <p:spPr>
          <a:xfrm>
            <a:off x="288521" y="1461861"/>
            <a:ext cx="6751471" cy="369332"/>
          </a:xfrm>
          <a:prstGeom prst="rect">
            <a:avLst/>
          </a:prstGeom>
          <a:noFill/>
        </p:spPr>
        <p:txBody>
          <a:bodyPr wrap="squar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it-IT" b="1">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Goal</a:t>
            </a:r>
            <a:r>
              <a:rPr lang="it-IT">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err="1">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manually</a:t>
            </a:r>
            <a:r>
              <a:rPr lang="it-IT">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err="1">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move</a:t>
            </a:r>
            <a:r>
              <a:rPr lang="it-IT">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system</a:t>
            </a:r>
            <a:r>
              <a:rPr lang="it-IT">
                <a:solidFill>
                  <a:prstClr val="black"/>
                </a:solidFill>
                <a:latin typeface="Calibri"/>
              </a:rPr>
              <a:t>.</a:t>
            </a:r>
          </a:p>
        </p:txBody>
      </p:sp>
      <p:sp>
        <p:nvSpPr>
          <p:cNvPr id="7" name="CasellaDiTesto 1">
            <a:extLst>
              <a:ext uri="{FF2B5EF4-FFF2-40B4-BE49-F238E27FC236}">
                <a16:creationId xmlns:a16="http://schemas.microsoft.com/office/drawing/2014/main" id="{97D73A9D-D189-822C-407B-4F24D7705542}"/>
              </a:ext>
            </a:extLst>
          </p:cNvPr>
          <p:cNvSpPr txBox="1"/>
          <p:nvPr/>
        </p:nvSpPr>
        <p:spPr>
          <a:xfrm>
            <a:off x="7039992" y="1995988"/>
            <a:ext cx="2108096" cy="1754326"/>
          </a:xfrm>
          <a:prstGeom prst="rect">
            <a:avLst/>
          </a:prstGeom>
          <a:noFill/>
        </p:spPr>
        <p:txBody>
          <a:bodyPr wrap="square" rtlCol="0">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GB">
                <a:solidFill>
                  <a:prstClr val="black"/>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All the motors will automatically turn off and are activated only through the Joystick.</a:t>
            </a:r>
          </a:p>
        </p:txBody>
      </p:sp>
    </p:spTree>
    <p:extLst>
      <p:ext uri="{BB962C8B-B14F-4D97-AF65-F5344CB8AC3E}">
        <p14:creationId xmlns:p14="http://schemas.microsoft.com/office/powerpoint/2010/main" val="424212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6000"/>
            <a:lum/>
          </a:blip>
          <a:srcRect/>
          <a:stretch>
            <a:fillRect t="-6000" b="-6000"/>
          </a:stretch>
        </a:blipFill>
        <a:effectLst/>
      </p:bgPr>
    </p:bg>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828" y="4721170"/>
            <a:ext cx="1593835" cy="1241352"/>
          </a:xfrm>
          <a:prstGeom prst="rect">
            <a:avLst/>
          </a:prstGeom>
        </p:spPr>
      </p:pic>
      <p:sp>
        <p:nvSpPr>
          <p:cNvPr id="2" name="Titolo 1"/>
          <p:cNvSpPr>
            <a:spLocks noGrp="1"/>
          </p:cNvSpPr>
          <p:nvPr>
            <p:ph type="ctrTitle"/>
          </p:nvPr>
        </p:nvSpPr>
        <p:spPr>
          <a:xfrm>
            <a:off x="3504855" y="4168137"/>
            <a:ext cx="7772400" cy="1929058"/>
          </a:xfrm>
        </p:spPr>
        <p:txBody>
          <a:bodyPr>
            <a:normAutofit/>
          </a:bodyPr>
          <a:lstStyle/>
          <a:p>
            <a:r>
              <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rPr>
              <a:t>Human</a:t>
            </a:r>
            <a:br>
              <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rPr>
              <a:t>Machine</a:t>
            </a:r>
            <a:br>
              <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rPr>
              <a:t>Interface</a:t>
            </a:r>
          </a:p>
        </p:txBody>
      </p:sp>
      <p:pic>
        <p:nvPicPr>
          <p:cNvPr id="4" name="Immagine 3" descr="Immagine che contiene testo, schermata, Carattere, design&#10;&#10;Descrizione generata automaticamente">
            <a:extLst>
              <a:ext uri="{FF2B5EF4-FFF2-40B4-BE49-F238E27FC236}">
                <a16:creationId xmlns:a16="http://schemas.microsoft.com/office/drawing/2014/main" id="{D74079DB-817C-A1C9-CDAE-92A697FA5393}"/>
              </a:ext>
            </a:extLst>
          </p:cNvPr>
          <p:cNvPicPr>
            <a:picLocks noChangeAspect="1"/>
          </p:cNvPicPr>
          <p:nvPr/>
        </p:nvPicPr>
        <p:blipFill>
          <a:blip r:embed="rId5"/>
          <a:stretch>
            <a:fillRect/>
          </a:stretch>
        </p:blipFill>
        <p:spPr>
          <a:xfrm>
            <a:off x="7391055" y="660400"/>
            <a:ext cx="1389746" cy="2621253"/>
          </a:xfrm>
          <a:prstGeom prst="rect">
            <a:avLst/>
          </a:prstGeom>
        </p:spPr>
      </p:pic>
      <p:pic>
        <p:nvPicPr>
          <p:cNvPr id="5" name="Immagine 4">
            <a:extLst>
              <a:ext uri="{FF2B5EF4-FFF2-40B4-BE49-F238E27FC236}">
                <a16:creationId xmlns:a16="http://schemas.microsoft.com/office/drawing/2014/main" id="{3272B2EE-EECD-C0D3-D461-84DEAA2F2CEE}"/>
              </a:ext>
            </a:extLst>
          </p:cNvPr>
          <p:cNvPicPr>
            <a:picLocks noChangeAspect="1"/>
          </p:cNvPicPr>
          <p:nvPr/>
        </p:nvPicPr>
        <p:blipFill>
          <a:blip r:embed="rId6"/>
          <a:stretch>
            <a:fillRect/>
          </a:stretch>
        </p:blipFill>
        <p:spPr>
          <a:xfrm rot="19947794">
            <a:off x="463693" y="4382445"/>
            <a:ext cx="2144744" cy="1500443"/>
          </a:xfrm>
          <a:prstGeom prst="rect">
            <a:avLst/>
          </a:prstGeom>
        </p:spPr>
      </p:pic>
    </p:spTree>
    <p:extLst>
      <p:ext uri="{BB962C8B-B14F-4D97-AF65-F5344CB8AC3E}">
        <p14:creationId xmlns:p14="http://schemas.microsoft.com/office/powerpoint/2010/main" val="403584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5EE9D-3230-8791-FDDD-802E0F89ADBD}"/>
              </a:ext>
            </a:extLst>
          </p:cNvPr>
          <p:cNvSpPr>
            <a:spLocks noGrp="1"/>
          </p:cNvSpPr>
          <p:nvPr>
            <p:ph type="title"/>
          </p:nvPr>
        </p:nvSpPr>
        <p:spPr>
          <a:xfrm>
            <a:off x="288521" y="80172"/>
            <a:ext cx="8581043" cy="840400"/>
          </a:xfrm>
        </p:spPr>
        <p:txBody>
          <a:bodyPr/>
          <a:lstStyle/>
          <a:p>
            <a:r>
              <a:rPr lang="it-IT"/>
              <a:t>HMI - </a:t>
            </a:r>
            <a:r>
              <a:rPr lang="it-IT" err="1"/>
              <a:t>Overview</a:t>
            </a:r>
            <a:endParaRPr lang="it-IT"/>
          </a:p>
        </p:txBody>
      </p:sp>
      <p:pic>
        <p:nvPicPr>
          <p:cNvPr id="4" name="Immagine 2" descr="Immagine che contiene testo, schermata, numero, Carattere&#10;&#10;Descrizione generata automaticamente">
            <a:extLst>
              <a:ext uri="{FF2B5EF4-FFF2-40B4-BE49-F238E27FC236}">
                <a16:creationId xmlns:a16="http://schemas.microsoft.com/office/drawing/2014/main" id="{A8EEFA96-035D-5E71-695A-ACB615FF0A37}"/>
              </a:ext>
            </a:extLst>
          </p:cNvPr>
          <p:cNvPicPr>
            <a:picLocks noChangeAspect="1"/>
          </p:cNvPicPr>
          <p:nvPr/>
        </p:nvPicPr>
        <p:blipFill>
          <a:blip r:embed="rId3"/>
          <a:stretch>
            <a:fillRect/>
          </a:stretch>
        </p:blipFill>
        <p:spPr>
          <a:xfrm>
            <a:off x="863283" y="1476766"/>
            <a:ext cx="7417434" cy="4434626"/>
          </a:xfrm>
          <a:prstGeom prst="rect">
            <a:avLst/>
          </a:prstGeom>
        </p:spPr>
      </p:pic>
    </p:spTree>
    <p:extLst>
      <p:ext uri="{BB962C8B-B14F-4D97-AF65-F5344CB8AC3E}">
        <p14:creationId xmlns:p14="http://schemas.microsoft.com/office/powerpoint/2010/main" val="2458154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l="-36000" r="-36000"/>
          </a:stretch>
        </a:blipFill>
        <a:effectLst/>
      </p:bgPr>
    </p:bg>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828" y="4721170"/>
            <a:ext cx="1593835" cy="1241352"/>
          </a:xfrm>
          <a:prstGeom prst="rect">
            <a:avLst/>
          </a:prstGeom>
        </p:spPr>
      </p:pic>
      <p:sp>
        <p:nvSpPr>
          <p:cNvPr id="2" name="Titolo 1"/>
          <p:cNvSpPr>
            <a:spLocks noGrp="1"/>
          </p:cNvSpPr>
          <p:nvPr>
            <p:ph type="ctrTitle"/>
          </p:nvPr>
        </p:nvSpPr>
        <p:spPr>
          <a:xfrm>
            <a:off x="336344" y="4957594"/>
            <a:ext cx="7772400" cy="768504"/>
          </a:xfrm>
        </p:spPr>
        <p:txBody>
          <a:bodyPr>
            <a:normAutofit/>
          </a:bodyPr>
          <a:lstStyle/>
          <a:p>
            <a:pPr algn="ctr"/>
            <a:r>
              <a:rPr lang="it-IT" sz="400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Communication</a:t>
            </a:r>
            <a:endParaRPr lang="it-IT" sz="40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4" name="Immagine 3" descr="Immagine che contiene testo, schermata, Carattere, Elementi grafici&#10;&#10;Descrizione generata automaticamente">
            <a:extLst>
              <a:ext uri="{FF2B5EF4-FFF2-40B4-BE49-F238E27FC236}">
                <a16:creationId xmlns:a16="http://schemas.microsoft.com/office/drawing/2014/main" id="{4845EF25-A715-6C2C-397C-03528F1FE053}"/>
              </a:ext>
            </a:extLst>
          </p:cNvPr>
          <p:cNvPicPr>
            <a:picLocks noChangeAspect="1"/>
          </p:cNvPicPr>
          <p:nvPr/>
        </p:nvPicPr>
        <p:blipFill>
          <a:blip r:embed="rId4"/>
          <a:stretch>
            <a:fillRect/>
          </a:stretch>
        </p:blipFill>
        <p:spPr>
          <a:xfrm>
            <a:off x="7444720" y="622300"/>
            <a:ext cx="1328049" cy="2504884"/>
          </a:xfrm>
          <a:prstGeom prst="rect">
            <a:avLst/>
          </a:prstGeom>
        </p:spPr>
      </p:pic>
      <p:pic>
        <p:nvPicPr>
          <p:cNvPr id="10" name="Immagine 9">
            <a:extLst>
              <a:ext uri="{FF2B5EF4-FFF2-40B4-BE49-F238E27FC236}">
                <a16:creationId xmlns:a16="http://schemas.microsoft.com/office/drawing/2014/main" id="{CA7C664E-887B-C51F-43BF-AD8FFB6F84C3}"/>
              </a:ext>
            </a:extLst>
          </p:cNvPr>
          <p:cNvPicPr>
            <a:picLocks noChangeAspect="1"/>
          </p:cNvPicPr>
          <p:nvPr/>
        </p:nvPicPr>
        <p:blipFill>
          <a:blip r:embed="rId5"/>
          <a:stretch>
            <a:fillRect/>
          </a:stretch>
        </p:blipFill>
        <p:spPr>
          <a:xfrm rot="16877518">
            <a:off x="399944" y="4371173"/>
            <a:ext cx="1855356" cy="1941344"/>
          </a:xfrm>
          <a:prstGeom prst="rect">
            <a:avLst/>
          </a:prstGeom>
        </p:spPr>
      </p:pic>
    </p:spTree>
    <p:extLst>
      <p:ext uri="{BB962C8B-B14F-4D97-AF65-F5344CB8AC3E}">
        <p14:creationId xmlns:p14="http://schemas.microsoft.com/office/powerpoint/2010/main" val="626214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71CC5B-8A76-7667-B735-702B6D22A41D}"/>
              </a:ext>
            </a:extLst>
          </p:cNvPr>
          <p:cNvSpPr>
            <a:spLocks noGrp="1"/>
          </p:cNvSpPr>
          <p:nvPr>
            <p:ph type="title"/>
          </p:nvPr>
        </p:nvSpPr>
        <p:spPr/>
        <p:txBody>
          <a:bodyPr/>
          <a:lstStyle/>
          <a:p>
            <a:r>
              <a:rPr lang="it-IT"/>
              <a:t>Software </a:t>
            </a:r>
            <a:r>
              <a:rPr lang="it-IT" err="1"/>
              <a:t>architecture</a:t>
            </a:r>
            <a:endParaRPr lang="it-IT"/>
          </a:p>
        </p:txBody>
      </p:sp>
      <p:pic>
        <p:nvPicPr>
          <p:cNvPr id="4" name="Immagine 2">
            <a:extLst>
              <a:ext uri="{FF2B5EF4-FFF2-40B4-BE49-F238E27FC236}">
                <a16:creationId xmlns:a16="http://schemas.microsoft.com/office/drawing/2014/main" id="{BEA6EE4A-8173-9D1C-70BC-06C641199E6B}"/>
              </a:ext>
            </a:extLst>
          </p:cNvPr>
          <p:cNvPicPr>
            <a:picLocks noChangeAspect="1"/>
          </p:cNvPicPr>
          <p:nvPr/>
        </p:nvPicPr>
        <p:blipFill rotWithShape="1">
          <a:blip r:embed="rId3">
            <a:extLst>
              <a:ext uri="{28A0092B-C50C-407E-A947-70E740481C1C}">
                <a14:useLocalDpi xmlns:a14="http://schemas.microsoft.com/office/drawing/2010/main" val="0"/>
              </a:ext>
            </a:extLst>
          </a:blip>
          <a:srcRect l="1135" t="6609" r="609" b="2001"/>
          <a:stretch/>
        </p:blipFill>
        <p:spPr bwMode="auto">
          <a:xfrm>
            <a:off x="143519" y="2067961"/>
            <a:ext cx="8856961" cy="3072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220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38E2B7-EC27-91CC-833E-B0984DC2A2F6}"/>
              </a:ext>
            </a:extLst>
          </p:cNvPr>
          <p:cNvSpPr>
            <a:spLocks noGrp="1"/>
          </p:cNvSpPr>
          <p:nvPr>
            <p:ph type="title"/>
          </p:nvPr>
        </p:nvSpPr>
        <p:spPr/>
        <p:txBody>
          <a:bodyPr/>
          <a:lstStyle/>
          <a:p>
            <a:r>
              <a:rPr lang="it-IT"/>
              <a:t>HMI – </a:t>
            </a:r>
            <a:r>
              <a:rPr lang="it-IT" err="1"/>
              <a:t>Modbus</a:t>
            </a:r>
            <a:r>
              <a:rPr lang="it-IT"/>
              <a:t> </a:t>
            </a:r>
            <a:r>
              <a:rPr lang="it-IT" err="1"/>
              <a:t>registers</a:t>
            </a:r>
            <a:endParaRPr lang="it-IT"/>
          </a:p>
        </p:txBody>
      </p:sp>
      <p:pic>
        <p:nvPicPr>
          <p:cNvPr id="3" name="Immagine 2" descr="Immagine che contiene testo, schermata, numero, Carattere&#10;&#10;Descrizione generata automaticamente">
            <a:extLst>
              <a:ext uri="{FF2B5EF4-FFF2-40B4-BE49-F238E27FC236}">
                <a16:creationId xmlns:a16="http://schemas.microsoft.com/office/drawing/2014/main" id="{1E2DCD82-5063-DFF9-560F-6FC87CD09CDE}"/>
              </a:ext>
            </a:extLst>
          </p:cNvPr>
          <p:cNvPicPr>
            <a:picLocks noChangeAspect="1"/>
          </p:cNvPicPr>
          <p:nvPr/>
        </p:nvPicPr>
        <p:blipFill>
          <a:blip r:embed="rId3"/>
          <a:stretch>
            <a:fillRect/>
          </a:stretch>
        </p:blipFill>
        <p:spPr>
          <a:xfrm>
            <a:off x="293148" y="1826849"/>
            <a:ext cx="5404507" cy="3204302"/>
          </a:xfrm>
          <a:prstGeom prst="rect">
            <a:avLst/>
          </a:prstGeom>
        </p:spPr>
      </p:pic>
      <p:pic>
        <p:nvPicPr>
          <p:cNvPr id="5" name="Immagine 4" descr="Immagine che contiene testo, schermata, Carattere, numero&#10;&#10;Descrizione generata automaticamente">
            <a:extLst>
              <a:ext uri="{FF2B5EF4-FFF2-40B4-BE49-F238E27FC236}">
                <a16:creationId xmlns:a16="http://schemas.microsoft.com/office/drawing/2014/main" id="{D2DCDBE3-FD2D-5A8B-C39B-1B0180CD915D}"/>
              </a:ext>
            </a:extLst>
          </p:cNvPr>
          <p:cNvPicPr>
            <a:picLocks noChangeAspect="1"/>
          </p:cNvPicPr>
          <p:nvPr/>
        </p:nvPicPr>
        <p:blipFill>
          <a:blip r:embed="rId4"/>
          <a:stretch>
            <a:fillRect/>
          </a:stretch>
        </p:blipFill>
        <p:spPr>
          <a:xfrm>
            <a:off x="5812433" y="1428207"/>
            <a:ext cx="2647315" cy="2113915"/>
          </a:xfrm>
          <a:prstGeom prst="rect">
            <a:avLst/>
          </a:prstGeom>
        </p:spPr>
      </p:pic>
      <p:pic>
        <p:nvPicPr>
          <p:cNvPr id="6" name="Immagine 5" descr="Immagine che contiene testo, schermata, Carattere, numero&#10;&#10;Descrizione generata automaticamente">
            <a:extLst>
              <a:ext uri="{FF2B5EF4-FFF2-40B4-BE49-F238E27FC236}">
                <a16:creationId xmlns:a16="http://schemas.microsoft.com/office/drawing/2014/main" id="{495CA5A3-9918-8DF6-DD80-5BBB69DC1EE2}"/>
              </a:ext>
            </a:extLst>
          </p:cNvPr>
          <p:cNvPicPr>
            <a:picLocks noChangeAspect="1"/>
          </p:cNvPicPr>
          <p:nvPr/>
        </p:nvPicPr>
        <p:blipFill>
          <a:blip r:embed="rId5"/>
          <a:stretch>
            <a:fillRect/>
          </a:stretch>
        </p:blipFill>
        <p:spPr>
          <a:xfrm>
            <a:off x="5812433" y="3643460"/>
            <a:ext cx="2505075" cy="2286000"/>
          </a:xfrm>
          <a:prstGeom prst="rect">
            <a:avLst/>
          </a:prstGeom>
        </p:spPr>
      </p:pic>
    </p:spTree>
    <p:extLst>
      <p:ext uri="{BB962C8B-B14F-4D97-AF65-F5344CB8AC3E}">
        <p14:creationId xmlns:p14="http://schemas.microsoft.com/office/powerpoint/2010/main" val="32534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9164F1-97D6-A61C-87FE-6FEF970C9AE4}"/>
              </a:ext>
            </a:extLst>
          </p:cNvPr>
          <p:cNvSpPr>
            <a:spLocks noGrp="1"/>
          </p:cNvSpPr>
          <p:nvPr>
            <p:ph type="title"/>
          </p:nvPr>
        </p:nvSpPr>
        <p:spPr/>
        <p:txBody>
          <a:bodyPr/>
          <a:lstStyle/>
          <a:p>
            <a:r>
              <a:rPr lang="en-US"/>
              <a:t>Python - PLC Library - Command</a:t>
            </a:r>
          </a:p>
        </p:txBody>
      </p:sp>
      <p:pic>
        <p:nvPicPr>
          <p:cNvPr id="4" name="Immagine 3" descr="Immagine che contiene schermata, Rettangolo&#10;&#10;Descrizione generata automaticamente">
            <a:extLst>
              <a:ext uri="{FF2B5EF4-FFF2-40B4-BE49-F238E27FC236}">
                <a16:creationId xmlns:a16="http://schemas.microsoft.com/office/drawing/2014/main" id="{F8B4FCB5-68F0-3AA1-E1DB-194B247A52C6}"/>
              </a:ext>
            </a:extLst>
          </p:cNvPr>
          <p:cNvPicPr>
            <a:picLocks noChangeAspect="1"/>
          </p:cNvPicPr>
          <p:nvPr/>
        </p:nvPicPr>
        <p:blipFill>
          <a:blip r:embed="rId3"/>
          <a:stretch>
            <a:fillRect/>
          </a:stretch>
        </p:blipFill>
        <p:spPr>
          <a:xfrm>
            <a:off x="934508" y="2209800"/>
            <a:ext cx="7274984" cy="3022600"/>
          </a:xfrm>
          <a:prstGeom prst="rect">
            <a:avLst/>
          </a:prstGeom>
        </p:spPr>
      </p:pic>
    </p:spTree>
    <p:extLst>
      <p:ext uri="{BB962C8B-B14F-4D97-AF65-F5344CB8AC3E}">
        <p14:creationId xmlns:p14="http://schemas.microsoft.com/office/powerpoint/2010/main" val="376672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DAD713C2-6A12-5D19-7F19-FCE55C216A56}"/>
              </a:ext>
            </a:extLst>
          </p:cNvPr>
          <p:cNvSpPr>
            <a:spLocks noGrp="1"/>
          </p:cNvSpPr>
          <p:nvPr>
            <p:ph type="title"/>
          </p:nvPr>
        </p:nvSpPr>
        <p:spPr>
          <a:xfrm>
            <a:off x="288521" y="139166"/>
            <a:ext cx="8581043" cy="840400"/>
          </a:xfrm>
        </p:spPr>
        <p:txBody>
          <a:bodyPr anchor="t">
            <a:normAutofit/>
          </a:bodyPr>
          <a:lstStyle/>
          <a:p>
            <a:r>
              <a:rPr lang="it-IT" err="1"/>
              <a:t>Introduction</a:t>
            </a:r>
            <a:endParaRPr lang="it-IT"/>
          </a:p>
        </p:txBody>
      </p:sp>
      <p:pic>
        <p:nvPicPr>
          <p:cNvPr id="19" name="Immagine 20" descr="Immagine che contiene diagramma&#10;&#10;Descrizione generata automaticamente">
            <a:extLst>
              <a:ext uri="{FF2B5EF4-FFF2-40B4-BE49-F238E27FC236}">
                <a16:creationId xmlns:a16="http://schemas.microsoft.com/office/drawing/2014/main" id="{327A1E07-139B-73A4-F57E-4E6E9DA7B351}"/>
              </a:ext>
            </a:extLst>
          </p:cNvPr>
          <p:cNvPicPr>
            <a:picLocks noChangeAspect="1"/>
          </p:cNvPicPr>
          <p:nvPr/>
        </p:nvPicPr>
        <p:blipFill>
          <a:blip r:embed="rId3"/>
          <a:stretch>
            <a:fillRect/>
          </a:stretch>
        </p:blipFill>
        <p:spPr>
          <a:xfrm>
            <a:off x="226701" y="1390344"/>
            <a:ext cx="4449951" cy="4769156"/>
          </a:xfrm>
          <a:prstGeom prst="rect">
            <a:avLst/>
          </a:prstGeom>
        </p:spPr>
      </p:pic>
      <p:pic>
        <p:nvPicPr>
          <p:cNvPr id="21" name="Immagine 21" descr="Immagine che contiene testo, elettronica&#10;&#10;Descrizione generata automaticamente">
            <a:extLst>
              <a:ext uri="{FF2B5EF4-FFF2-40B4-BE49-F238E27FC236}">
                <a16:creationId xmlns:a16="http://schemas.microsoft.com/office/drawing/2014/main" id="{05AFFA5A-5ADE-798B-0675-C9FE4E631281}"/>
              </a:ext>
            </a:extLst>
          </p:cNvPr>
          <p:cNvPicPr>
            <a:picLocks noChangeAspect="1"/>
          </p:cNvPicPr>
          <p:nvPr/>
        </p:nvPicPr>
        <p:blipFill rotWithShape="1">
          <a:blip r:embed="rId4"/>
          <a:srcRect r="67156"/>
          <a:stretch/>
        </p:blipFill>
        <p:spPr>
          <a:xfrm>
            <a:off x="5378212" y="3429000"/>
            <a:ext cx="1570544" cy="1583536"/>
          </a:xfrm>
          <a:prstGeom prst="rect">
            <a:avLst/>
          </a:prstGeom>
        </p:spPr>
      </p:pic>
      <p:pic>
        <p:nvPicPr>
          <p:cNvPr id="2" name="Immagine 21" descr="Immagine che contiene testo, elettronica&#10;&#10;Descrizione generata automaticamente">
            <a:extLst>
              <a:ext uri="{FF2B5EF4-FFF2-40B4-BE49-F238E27FC236}">
                <a16:creationId xmlns:a16="http://schemas.microsoft.com/office/drawing/2014/main" id="{3E593853-FCC5-7859-80DA-9FFBC108DD85}"/>
              </a:ext>
            </a:extLst>
          </p:cNvPr>
          <p:cNvPicPr>
            <a:picLocks noChangeAspect="1"/>
          </p:cNvPicPr>
          <p:nvPr/>
        </p:nvPicPr>
        <p:blipFill rotWithShape="1">
          <a:blip r:embed="rId4"/>
          <a:srcRect l="68332" r="-1176"/>
          <a:stretch/>
        </p:blipFill>
        <p:spPr>
          <a:xfrm>
            <a:off x="6859785" y="4106059"/>
            <a:ext cx="1570544" cy="1583536"/>
          </a:xfrm>
          <a:prstGeom prst="rect">
            <a:avLst/>
          </a:prstGeom>
        </p:spPr>
      </p:pic>
      <p:pic>
        <p:nvPicPr>
          <p:cNvPr id="4" name="Immagine 3" descr="Immagine che contiene testo, schermata, Carattere, numero&#10;&#10;Descrizione generata automaticamente">
            <a:extLst>
              <a:ext uri="{FF2B5EF4-FFF2-40B4-BE49-F238E27FC236}">
                <a16:creationId xmlns:a16="http://schemas.microsoft.com/office/drawing/2014/main" id="{3C408392-3970-6419-F9BC-F59E26903BA5}"/>
              </a:ext>
            </a:extLst>
          </p:cNvPr>
          <p:cNvPicPr>
            <a:picLocks noChangeAspect="1"/>
          </p:cNvPicPr>
          <p:nvPr/>
        </p:nvPicPr>
        <p:blipFill>
          <a:blip r:embed="rId5"/>
          <a:stretch>
            <a:fillRect/>
          </a:stretch>
        </p:blipFill>
        <p:spPr>
          <a:xfrm>
            <a:off x="4845812" y="1881638"/>
            <a:ext cx="3965027" cy="1052062"/>
          </a:xfrm>
          <a:prstGeom prst="rect">
            <a:avLst/>
          </a:prstGeom>
        </p:spPr>
      </p:pic>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9164F1-97D6-A61C-87FE-6FEF970C9AE4}"/>
              </a:ext>
            </a:extLst>
          </p:cNvPr>
          <p:cNvSpPr>
            <a:spLocks noGrp="1"/>
          </p:cNvSpPr>
          <p:nvPr>
            <p:ph type="title"/>
          </p:nvPr>
        </p:nvSpPr>
        <p:spPr/>
        <p:txBody>
          <a:bodyPr/>
          <a:lstStyle/>
          <a:p>
            <a:r>
              <a:rPr lang="it-IT"/>
              <a:t>Python - PLC Library - </a:t>
            </a:r>
            <a:r>
              <a:rPr lang="it-IT" err="1"/>
              <a:t>Communication</a:t>
            </a:r>
            <a:r>
              <a:rPr lang="it-IT"/>
              <a:t> Module</a:t>
            </a:r>
          </a:p>
        </p:txBody>
      </p:sp>
      <p:pic>
        <p:nvPicPr>
          <p:cNvPr id="4" name="Immagine 3" descr="Immagine che contiene schermata, testo&#10;&#10;Descrizione generata automaticamente">
            <a:extLst>
              <a:ext uri="{FF2B5EF4-FFF2-40B4-BE49-F238E27FC236}">
                <a16:creationId xmlns:a16="http://schemas.microsoft.com/office/drawing/2014/main" id="{8F361920-7FAC-38D0-2402-AB94A66B3F1D}"/>
              </a:ext>
            </a:extLst>
          </p:cNvPr>
          <p:cNvPicPr>
            <a:picLocks noChangeAspect="1"/>
          </p:cNvPicPr>
          <p:nvPr/>
        </p:nvPicPr>
        <p:blipFill>
          <a:blip r:embed="rId3"/>
          <a:stretch>
            <a:fillRect/>
          </a:stretch>
        </p:blipFill>
        <p:spPr>
          <a:xfrm>
            <a:off x="2609850" y="1606201"/>
            <a:ext cx="3924300" cy="4075235"/>
          </a:xfrm>
          <a:prstGeom prst="rect">
            <a:avLst/>
          </a:prstGeom>
        </p:spPr>
      </p:pic>
    </p:spTree>
    <p:extLst>
      <p:ext uri="{BB962C8B-B14F-4D97-AF65-F5344CB8AC3E}">
        <p14:creationId xmlns:p14="http://schemas.microsoft.com/office/powerpoint/2010/main" val="622861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9164F1-97D6-A61C-87FE-6FEF970C9AE4}"/>
              </a:ext>
            </a:extLst>
          </p:cNvPr>
          <p:cNvSpPr>
            <a:spLocks noGrp="1"/>
          </p:cNvSpPr>
          <p:nvPr>
            <p:ph type="title"/>
          </p:nvPr>
        </p:nvSpPr>
        <p:spPr/>
        <p:txBody>
          <a:bodyPr/>
          <a:lstStyle/>
          <a:p>
            <a:r>
              <a:rPr lang="it-IT"/>
              <a:t>Python - PLC Library - </a:t>
            </a:r>
            <a:r>
              <a:rPr lang="it-IT" err="1"/>
              <a:t>Command</a:t>
            </a:r>
            <a:r>
              <a:rPr lang="it-IT"/>
              <a:t> Handler</a:t>
            </a:r>
          </a:p>
        </p:txBody>
      </p:sp>
      <p:pic>
        <p:nvPicPr>
          <p:cNvPr id="4" name="Immagine 3" descr="Immagine che contiene schermata, testo&#10;&#10;Descrizione generata automaticamente">
            <a:extLst>
              <a:ext uri="{FF2B5EF4-FFF2-40B4-BE49-F238E27FC236}">
                <a16:creationId xmlns:a16="http://schemas.microsoft.com/office/drawing/2014/main" id="{1CE6DB8F-A476-46EF-F055-E6EB999B4830}"/>
              </a:ext>
            </a:extLst>
          </p:cNvPr>
          <p:cNvPicPr>
            <a:picLocks noChangeAspect="1"/>
          </p:cNvPicPr>
          <p:nvPr/>
        </p:nvPicPr>
        <p:blipFill>
          <a:blip r:embed="rId3"/>
          <a:stretch>
            <a:fillRect/>
          </a:stretch>
        </p:blipFill>
        <p:spPr>
          <a:xfrm>
            <a:off x="426492" y="1598612"/>
            <a:ext cx="4760416" cy="4321175"/>
          </a:xfrm>
          <a:prstGeom prst="rect">
            <a:avLst/>
          </a:prstGeom>
        </p:spPr>
      </p:pic>
      <p:pic>
        <p:nvPicPr>
          <p:cNvPr id="6" name="Immagine 5">
            <a:extLst>
              <a:ext uri="{FF2B5EF4-FFF2-40B4-BE49-F238E27FC236}">
                <a16:creationId xmlns:a16="http://schemas.microsoft.com/office/drawing/2014/main" id="{3A51FBC7-BEB8-3462-A545-1C70F56B503A}"/>
              </a:ext>
            </a:extLst>
          </p:cNvPr>
          <p:cNvPicPr>
            <a:picLocks noChangeAspect="1"/>
          </p:cNvPicPr>
          <p:nvPr/>
        </p:nvPicPr>
        <p:blipFill>
          <a:blip r:embed="rId4"/>
          <a:stretch>
            <a:fillRect/>
          </a:stretch>
        </p:blipFill>
        <p:spPr>
          <a:xfrm>
            <a:off x="5611559" y="2019103"/>
            <a:ext cx="3258005" cy="2819794"/>
          </a:xfrm>
          <a:prstGeom prst="rect">
            <a:avLst/>
          </a:prstGeom>
        </p:spPr>
      </p:pic>
    </p:spTree>
    <p:extLst>
      <p:ext uri="{BB962C8B-B14F-4D97-AF65-F5344CB8AC3E}">
        <p14:creationId xmlns:p14="http://schemas.microsoft.com/office/powerpoint/2010/main" val="246156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9164F1-97D6-A61C-87FE-6FEF970C9AE4}"/>
              </a:ext>
            </a:extLst>
          </p:cNvPr>
          <p:cNvSpPr>
            <a:spLocks noGrp="1"/>
          </p:cNvSpPr>
          <p:nvPr>
            <p:ph type="title"/>
          </p:nvPr>
        </p:nvSpPr>
        <p:spPr/>
        <p:txBody>
          <a:bodyPr/>
          <a:lstStyle/>
          <a:p>
            <a:r>
              <a:rPr lang="it-IT"/>
              <a:t>Python - PLC Library - Simulator</a:t>
            </a:r>
          </a:p>
        </p:txBody>
      </p:sp>
      <p:pic>
        <p:nvPicPr>
          <p:cNvPr id="4" name="Immagine 3" descr="Immagine che contiene schermata, testo, Rettangolo, quadrato&#10;&#10;Descrizione generata automaticamente">
            <a:extLst>
              <a:ext uri="{FF2B5EF4-FFF2-40B4-BE49-F238E27FC236}">
                <a16:creationId xmlns:a16="http://schemas.microsoft.com/office/drawing/2014/main" id="{2A82C0F9-5728-FD96-B14B-E500DED4928C}"/>
              </a:ext>
            </a:extLst>
          </p:cNvPr>
          <p:cNvPicPr>
            <a:picLocks noChangeAspect="1"/>
          </p:cNvPicPr>
          <p:nvPr/>
        </p:nvPicPr>
        <p:blipFill>
          <a:blip r:embed="rId3"/>
          <a:stretch>
            <a:fillRect/>
          </a:stretch>
        </p:blipFill>
        <p:spPr>
          <a:xfrm>
            <a:off x="1574801" y="1457324"/>
            <a:ext cx="5383212" cy="4448403"/>
          </a:xfrm>
          <a:prstGeom prst="rect">
            <a:avLst/>
          </a:prstGeom>
        </p:spPr>
      </p:pic>
    </p:spTree>
    <p:extLst>
      <p:ext uri="{BB962C8B-B14F-4D97-AF65-F5344CB8AC3E}">
        <p14:creationId xmlns:p14="http://schemas.microsoft.com/office/powerpoint/2010/main" val="37755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828" y="4721170"/>
            <a:ext cx="1593835" cy="1241352"/>
          </a:xfrm>
          <a:prstGeom prst="rect">
            <a:avLst/>
          </a:prstGeom>
        </p:spPr>
      </p:pic>
      <p:sp>
        <p:nvSpPr>
          <p:cNvPr id="2" name="Titolo 1"/>
          <p:cNvSpPr>
            <a:spLocks noGrp="1"/>
          </p:cNvSpPr>
          <p:nvPr>
            <p:ph type="ctrTitle"/>
          </p:nvPr>
        </p:nvSpPr>
        <p:spPr>
          <a:xfrm>
            <a:off x="685800" y="4178207"/>
            <a:ext cx="7772400" cy="2327275"/>
          </a:xfrm>
        </p:spPr>
        <p:txBody>
          <a:bodyPr>
            <a:normAutofit/>
          </a:bodyPr>
          <a:lstStyle/>
          <a:p>
            <a:pPr algn="ctr"/>
            <a:r>
              <a:rPr lang="it-IT"/>
              <a:t>Database</a:t>
            </a:r>
            <a:br>
              <a:rPr lang="it-IT"/>
            </a:br>
            <a:r>
              <a:rPr lang="it-IT"/>
              <a:t>&amp;</a:t>
            </a:r>
            <a:br>
              <a:rPr lang="it-IT"/>
            </a:br>
            <a:r>
              <a:rPr lang="it-IT" err="1"/>
              <a:t>optimization</a:t>
            </a:r>
            <a:br>
              <a:rPr lang="it-IT"/>
            </a:br>
            <a:r>
              <a:rPr lang="it-IT" err="1"/>
              <a:t>algorithm</a:t>
            </a:r>
            <a:endParaRPr lang="it-IT"/>
          </a:p>
        </p:txBody>
      </p:sp>
      <p:pic>
        <p:nvPicPr>
          <p:cNvPr id="6" name="Immagine 5" descr="Immagine che contiene schermata, elettronica, tecnologia, computer&#10;&#10;Descrizione generata automaticamente">
            <a:extLst>
              <a:ext uri="{FF2B5EF4-FFF2-40B4-BE49-F238E27FC236}">
                <a16:creationId xmlns:a16="http://schemas.microsoft.com/office/drawing/2014/main" id="{2C70EE91-06D4-D14B-2072-96BCB1AF38E1}"/>
              </a:ext>
            </a:extLst>
          </p:cNvPr>
          <p:cNvPicPr>
            <a:picLocks noChangeAspect="1"/>
          </p:cNvPicPr>
          <p:nvPr/>
        </p:nvPicPr>
        <p:blipFill>
          <a:blip r:embed="rId4"/>
          <a:stretch>
            <a:fillRect/>
          </a:stretch>
        </p:blipFill>
        <p:spPr>
          <a:xfrm>
            <a:off x="1725063" y="0"/>
            <a:ext cx="5693874" cy="3795916"/>
          </a:xfrm>
          <a:prstGeom prst="rect">
            <a:avLst/>
          </a:prstGeom>
        </p:spPr>
      </p:pic>
      <p:pic>
        <p:nvPicPr>
          <p:cNvPr id="4" name="Immagine 3">
            <a:extLst>
              <a:ext uri="{FF2B5EF4-FFF2-40B4-BE49-F238E27FC236}">
                <a16:creationId xmlns:a16="http://schemas.microsoft.com/office/drawing/2014/main" id="{708CEB00-5849-567D-2504-E368F91582E1}"/>
              </a:ext>
            </a:extLst>
          </p:cNvPr>
          <p:cNvPicPr>
            <a:picLocks noChangeAspect="1"/>
          </p:cNvPicPr>
          <p:nvPr/>
        </p:nvPicPr>
        <p:blipFill>
          <a:blip r:embed="rId5"/>
          <a:stretch>
            <a:fillRect/>
          </a:stretch>
        </p:blipFill>
        <p:spPr>
          <a:xfrm>
            <a:off x="571500" y="4553576"/>
            <a:ext cx="1924050" cy="1778902"/>
          </a:xfrm>
          <a:prstGeom prst="rect">
            <a:avLst/>
          </a:prstGeom>
        </p:spPr>
      </p:pic>
    </p:spTree>
    <p:extLst>
      <p:ext uri="{BB962C8B-B14F-4D97-AF65-F5344CB8AC3E}">
        <p14:creationId xmlns:p14="http://schemas.microsoft.com/office/powerpoint/2010/main" val="621308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516487-6E4A-2390-F386-E3338CEA0D9C}"/>
              </a:ext>
            </a:extLst>
          </p:cNvPr>
          <p:cNvSpPr>
            <a:spLocks noGrp="1"/>
          </p:cNvSpPr>
          <p:nvPr>
            <p:ph type="title"/>
          </p:nvPr>
        </p:nvSpPr>
        <p:spPr/>
        <p:txBody>
          <a:bodyPr/>
          <a:lstStyle/>
          <a:p>
            <a:r>
              <a:rPr lang="it-IT"/>
              <a:t>Database - Items</a:t>
            </a:r>
            <a:endParaRPr lang="en-GB"/>
          </a:p>
        </p:txBody>
      </p:sp>
      <p:sp>
        <p:nvSpPr>
          <p:cNvPr id="18" name="Segnaposto contenuto 17">
            <a:extLst>
              <a:ext uri="{FF2B5EF4-FFF2-40B4-BE49-F238E27FC236}">
                <a16:creationId xmlns:a16="http://schemas.microsoft.com/office/drawing/2014/main" id="{95D4E421-52FD-8ACE-13B6-D7F965A2D7FB}"/>
              </a:ext>
            </a:extLst>
          </p:cNvPr>
          <p:cNvSpPr>
            <a:spLocks noGrp="1"/>
          </p:cNvSpPr>
          <p:nvPr>
            <p:ph idx="1"/>
          </p:nvPr>
        </p:nvSpPr>
        <p:spPr>
          <a:xfrm>
            <a:off x="457200" y="1600201"/>
            <a:ext cx="8323726" cy="3164033"/>
          </a:xfrm>
        </p:spPr>
        <p:txBody>
          <a:bodyPr/>
          <a:lstStyle/>
          <a:p>
            <a:endParaRPr lang="it-IT"/>
          </a:p>
        </p:txBody>
      </p:sp>
      <p:pic>
        <p:nvPicPr>
          <p:cNvPr id="20" name="Immagine 19">
            <a:extLst>
              <a:ext uri="{FF2B5EF4-FFF2-40B4-BE49-F238E27FC236}">
                <a16:creationId xmlns:a16="http://schemas.microsoft.com/office/drawing/2014/main" id="{5105C5D2-2F07-46C5-1DE8-55E38C28BDEC}"/>
              </a:ext>
            </a:extLst>
          </p:cNvPr>
          <p:cNvPicPr>
            <a:picLocks noChangeAspect="1"/>
          </p:cNvPicPr>
          <p:nvPr/>
        </p:nvPicPr>
        <p:blipFill>
          <a:blip r:embed="rId3"/>
          <a:stretch>
            <a:fillRect/>
          </a:stretch>
        </p:blipFill>
        <p:spPr>
          <a:xfrm>
            <a:off x="457200" y="1600200"/>
            <a:ext cx="8330272" cy="3164034"/>
          </a:xfrm>
          <a:prstGeom prst="rect">
            <a:avLst/>
          </a:prstGeom>
        </p:spPr>
      </p:pic>
      <p:sp>
        <p:nvSpPr>
          <p:cNvPr id="22" name="CasellaDiTesto 21">
            <a:extLst>
              <a:ext uri="{FF2B5EF4-FFF2-40B4-BE49-F238E27FC236}">
                <a16:creationId xmlns:a16="http://schemas.microsoft.com/office/drawing/2014/main" id="{0293E6B3-D3D0-D3C9-F8A2-AEA52CC5E3BE}"/>
              </a:ext>
            </a:extLst>
          </p:cNvPr>
          <p:cNvSpPr txBox="1"/>
          <p:nvPr/>
        </p:nvSpPr>
        <p:spPr>
          <a:xfrm>
            <a:off x="413906" y="5037081"/>
            <a:ext cx="8330272" cy="369332"/>
          </a:xfrm>
          <a:prstGeom prst="rect">
            <a:avLst/>
          </a:prstGeom>
          <a:noFill/>
        </p:spPr>
        <p:txBody>
          <a:bodyPr wrap="square" rtlCol="0">
            <a:spAutoFit/>
          </a:bodyPr>
          <a:lstStyle/>
          <a:p>
            <a:r>
              <a:rPr lang="it-IT" err="1"/>
              <a:t>It</a:t>
            </a:r>
            <a:r>
              <a:rPr lang="it-IT"/>
              <a:t> </a:t>
            </a:r>
            <a:r>
              <a:rPr lang="it-IT" err="1"/>
              <a:t>contains</a:t>
            </a:r>
            <a:r>
              <a:rPr lang="it-IT"/>
              <a:t> </a:t>
            </a:r>
            <a:r>
              <a:rPr lang="it-IT" err="1"/>
              <a:t>informations</a:t>
            </a:r>
            <a:r>
              <a:rPr lang="it-IT"/>
              <a:t> </a:t>
            </a:r>
            <a:r>
              <a:rPr lang="it-IT" err="1"/>
              <a:t>regarding</a:t>
            </a:r>
            <a:r>
              <a:rPr lang="it-IT"/>
              <a:t> the products </a:t>
            </a:r>
            <a:r>
              <a:rPr lang="it-IT" err="1"/>
              <a:t>used</a:t>
            </a:r>
            <a:r>
              <a:rPr lang="it-IT"/>
              <a:t> by the </a:t>
            </a:r>
            <a:r>
              <a:rPr lang="it-IT" err="1"/>
              <a:t>warehouse</a:t>
            </a:r>
            <a:r>
              <a:rPr lang="it-IT"/>
              <a:t> manager.</a:t>
            </a:r>
          </a:p>
        </p:txBody>
      </p:sp>
    </p:spTree>
    <p:extLst>
      <p:ext uri="{BB962C8B-B14F-4D97-AF65-F5344CB8AC3E}">
        <p14:creationId xmlns:p14="http://schemas.microsoft.com/office/powerpoint/2010/main" val="85983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232B27-3F52-69B4-1742-DBA4E62E9019}"/>
              </a:ext>
            </a:extLst>
          </p:cNvPr>
          <p:cNvSpPr>
            <a:spLocks noGrp="1"/>
          </p:cNvSpPr>
          <p:nvPr>
            <p:ph type="title"/>
          </p:nvPr>
        </p:nvSpPr>
        <p:spPr/>
        <p:txBody>
          <a:bodyPr/>
          <a:lstStyle/>
          <a:p>
            <a:r>
              <a:rPr lang="it-IT"/>
              <a:t>Database - Relations</a:t>
            </a:r>
          </a:p>
        </p:txBody>
      </p:sp>
      <p:pic>
        <p:nvPicPr>
          <p:cNvPr id="9" name="Segnaposto contenuto 8">
            <a:extLst>
              <a:ext uri="{FF2B5EF4-FFF2-40B4-BE49-F238E27FC236}">
                <a16:creationId xmlns:a16="http://schemas.microsoft.com/office/drawing/2014/main" id="{6D4611A2-7B7B-087F-5098-D79AEBE98C17}"/>
              </a:ext>
            </a:extLst>
          </p:cNvPr>
          <p:cNvPicPr>
            <a:picLocks noGrp="1" noChangeAspect="1"/>
          </p:cNvPicPr>
          <p:nvPr>
            <p:ph idx="1"/>
          </p:nvPr>
        </p:nvPicPr>
        <p:blipFill>
          <a:blip r:embed="rId3"/>
          <a:stretch>
            <a:fillRect/>
          </a:stretch>
        </p:blipFill>
        <p:spPr>
          <a:xfrm>
            <a:off x="410368" y="1675359"/>
            <a:ext cx="8323263" cy="3219507"/>
          </a:xfrm>
        </p:spPr>
      </p:pic>
      <p:sp>
        <p:nvSpPr>
          <p:cNvPr id="10" name="CasellaDiTesto 9">
            <a:extLst>
              <a:ext uri="{FF2B5EF4-FFF2-40B4-BE49-F238E27FC236}">
                <a16:creationId xmlns:a16="http://schemas.microsoft.com/office/drawing/2014/main" id="{497BFBA6-9CEF-B6CA-BF7A-6DC45FC2AB62}"/>
              </a:ext>
            </a:extLst>
          </p:cNvPr>
          <p:cNvSpPr txBox="1"/>
          <p:nvPr/>
        </p:nvSpPr>
        <p:spPr>
          <a:xfrm>
            <a:off x="410368" y="5182641"/>
            <a:ext cx="3908378" cy="369332"/>
          </a:xfrm>
          <a:prstGeom prst="rect">
            <a:avLst/>
          </a:prstGeom>
          <a:noFill/>
        </p:spPr>
        <p:txBody>
          <a:bodyPr wrap="none" rtlCol="0">
            <a:spAutoFit/>
          </a:bodyPr>
          <a:lstStyle/>
          <a:p>
            <a:r>
              <a:rPr lang="it-IT"/>
              <a:t>The </a:t>
            </a:r>
            <a:r>
              <a:rPr lang="it-IT" err="1"/>
              <a:t>correlations</a:t>
            </a:r>
            <a:r>
              <a:rPr lang="it-IT"/>
              <a:t> </a:t>
            </a:r>
            <a:r>
              <a:rPr lang="it-IT" err="1"/>
              <a:t>matrix</a:t>
            </a:r>
            <a:r>
              <a:rPr lang="it-IT"/>
              <a:t> of the products.</a:t>
            </a:r>
          </a:p>
        </p:txBody>
      </p:sp>
    </p:spTree>
    <p:extLst>
      <p:ext uri="{BB962C8B-B14F-4D97-AF65-F5344CB8AC3E}">
        <p14:creationId xmlns:p14="http://schemas.microsoft.com/office/powerpoint/2010/main" val="1574999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09225-B099-F147-00CD-75ECA362E041}"/>
              </a:ext>
            </a:extLst>
          </p:cNvPr>
          <p:cNvSpPr>
            <a:spLocks noGrp="1"/>
          </p:cNvSpPr>
          <p:nvPr>
            <p:ph type="title"/>
          </p:nvPr>
        </p:nvSpPr>
        <p:spPr/>
        <p:txBody>
          <a:bodyPr/>
          <a:lstStyle/>
          <a:p>
            <a:r>
              <a:rPr lang="it-IT"/>
              <a:t>Database - Slot</a:t>
            </a:r>
          </a:p>
        </p:txBody>
      </p:sp>
      <p:pic>
        <p:nvPicPr>
          <p:cNvPr id="11" name="Segnaposto contenuto 10">
            <a:extLst>
              <a:ext uri="{FF2B5EF4-FFF2-40B4-BE49-F238E27FC236}">
                <a16:creationId xmlns:a16="http://schemas.microsoft.com/office/drawing/2014/main" id="{9E3CB03A-1693-A069-59A0-A363D027ACDD}"/>
              </a:ext>
            </a:extLst>
          </p:cNvPr>
          <p:cNvPicPr>
            <a:picLocks noGrp="1" noChangeAspect="1"/>
          </p:cNvPicPr>
          <p:nvPr>
            <p:ph idx="1"/>
          </p:nvPr>
        </p:nvPicPr>
        <p:blipFill>
          <a:blip r:embed="rId3"/>
          <a:stretch>
            <a:fillRect/>
          </a:stretch>
        </p:blipFill>
        <p:spPr>
          <a:xfrm>
            <a:off x="417410" y="1851884"/>
            <a:ext cx="8323263" cy="3412995"/>
          </a:xfrm>
        </p:spPr>
      </p:pic>
    </p:spTree>
    <p:extLst>
      <p:ext uri="{BB962C8B-B14F-4D97-AF65-F5344CB8AC3E}">
        <p14:creationId xmlns:p14="http://schemas.microsoft.com/office/powerpoint/2010/main" val="1508355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35A11F-F777-297D-1953-7906868A314F}"/>
              </a:ext>
            </a:extLst>
          </p:cNvPr>
          <p:cNvSpPr>
            <a:spLocks noGrp="1"/>
          </p:cNvSpPr>
          <p:nvPr>
            <p:ph type="title"/>
          </p:nvPr>
        </p:nvSpPr>
        <p:spPr/>
        <p:txBody>
          <a:bodyPr/>
          <a:lstStyle/>
          <a:p>
            <a:r>
              <a:rPr lang="it-IT"/>
              <a:t>Database - Slot State</a:t>
            </a:r>
          </a:p>
        </p:txBody>
      </p:sp>
      <p:pic>
        <p:nvPicPr>
          <p:cNvPr id="5" name="Immagine 4" descr="Immagine che contiene testo, schermata, Carattere, design&#10;&#10;Descrizione generata automaticamente">
            <a:extLst>
              <a:ext uri="{FF2B5EF4-FFF2-40B4-BE49-F238E27FC236}">
                <a16:creationId xmlns:a16="http://schemas.microsoft.com/office/drawing/2014/main" id="{661F5EA2-CFF2-5453-37E6-DE2D9C174AE9}"/>
              </a:ext>
            </a:extLst>
          </p:cNvPr>
          <p:cNvPicPr>
            <a:picLocks noChangeAspect="1"/>
          </p:cNvPicPr>
          <p:nvPr/>
        </p:nvPicPr>
        <p:blipFill>
          <a:blip r:embed="rId3"/>
          <a:stretch>
            <a:fillRect/>
          </a:stretch>
        </p:blipFill>
        <p:spPr>
          <a:xfrm>
            <a:off x="1419225" y="1454028"/>
            <a:ext cx="6305550" cy="4371975"/>
          </a:xfrm>
          <a:prstGeom prst="rect">
            <a:avLst/>
          </a:prstGeom>
        </p:spPr>
      </p:pic>
    </p:spTree>
    <p:extLst>
      <p:ext uri="{BB962C8B-B14F-4D97-AF65-F5344CB8AC3E}">
        <p14:creationId xmlns:p14="http://schemas.microsoft.com/office/powerpoint/2010/main" val="335738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645474-D7B3-2956-ED34-69BC2333F27F}"/>
              </a:ext>
            </a:extLst>
          </p:cNvPr>
          <p:cNvSpPr>
            <a:spLocks noGrp="1"/>
          </p:cNvSpPr>
          <p:nvPr>
            <p:ph type="title"/>
          </p:nvPr>
        </p:nvSpPr>
        <p:spPr/>
        <p:txBody>
          <a:bodyPr/>
          <a:lstStyle/>
          <a:p>
            <a:r>
              <a:rPr lang="it-IT"/>
              <a:t>Database - Container</a:t>
            </a:r>
          </a:p>
        </p:txBody>
      </p:sp>
      <p:pic>
        <p:nvPicPr>
          <p:cNvPr id="5" name="Segnaposto contenuto 4">
            <a:extLst>
              <a:ext uri="{FF2B5EF4-FFF2-40B4-BE49-F238E27FC236}">
                <a16:creationId xmlns:a16="http://schemas.microsoft.com/office/drawing/2014/main" id="{B28B5429-C5F4-E479-E5B0-87B1F345D2A1}"/>
              </a:ext>
            </a:extLst>
          </p:cNvPr>
          <p:cNvPicPr>
            <a:picLocks noGrp="1" noChangeAspect="1"/>
          </p:cNvPicPr>
          <p:nvPr>
            <p:ph idx="1"/>
          </p:nvPr>
        </p:nvPicPr>
        <p:blipFill>
          <a:blip r:embed="rId3"/>
          <a:stretch>
            <a:fillRect/>
          </a:stretch>
        </p:blipFill>
        <p:spPr>
          <a:xfrm>
            <a:off x="410368" y="1433853"/>
            <a:ext cx="8323263" cy="4496706"/>
          </a:xfrm>
        </p:spPr>
      </p:pic>
    </p:spTree>
    <p:extLst>
      <p:ext uri="{BB962C8B-B14F-4D97-AF65-F5344CB8AC3E}">
        <p14:creationId xmlns:p14="http://schemas.microsoft.com/office/powerpoint/2010/main" val="196507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5E0023-4ECA-1511-F123-7E6F3C7F11F0}"/>
              </a:ext>
            </a:extLst>
          </p:cNvPr>
          <p:cNvSpPr>
            <a:spLocks noGrp="1"/>
          </p:cNvSpPr>
          <p:nvPr>
            <p:ph type="title"/>
          </p:nvPr>
        </p:nvSpPr>
        <p:spPr/>
        <p:txBody>
          <a:bodyPr/>
          <a:lstStyle/>
          <a:p>
            <a:r>
              <a:rPr lang="it-IT"/>
              <a:t>Database - Container State</a:t>
            </a:r>
          </a:p>
        </p:txBody>
      </p:sp>
      <p:pic>
        <p:nvPicPr>
          <p:cNvPr id="5" name="Immagine 4" descr="Immagine che contiene testo, schermata, Carattere, numero&#10;&#10;Descrizione generata automaticamente">
            <a:extLst>
              <a:ext uri="{FF2B5EF4-FFF2-40B4-BE49-F238E27FC236}">
                <a16:creationId xmlns:a16="http://schemas.microsoft.com/office/drawing/2014/main" id="{B94FCBC6-7198-C6CD-991E-6FCB98D332A0}"/>
              </a:ext>
            </a:extLst>
          </p:cNvPr>
          <p:cNvPicPr>
            <a:picLocks noChangeAspect="1"/>
          </p:cNvPicPr>
          <p:nvPr/>
        </p:nvPicPr>
        <p:blipFill>
          <a:blip r:embed="rId3"/>
          <a:stretch>
            <a:fillRect/>
          </a:stretch>
        </p:blipFill>
        <p:spPr>
          <a:xfrm>
            <a:off x="963563" y="1418932"/>
            <a:ext cx="7019925" cy="4667250"/>
          </a:xfrm>
          <a:prstGeom prst="rect">
            <a:avLst/>
          </a:prstGeom>
        </p:spPr>
      </p:pic>
    </p:spTree>
    <p:extLst>
      <p:ext uri="{BB962C8B-B14F-4D97-AF65-F5344CB8AC3E}">
        <p14:creationId xmlns:p14="http://schemas.microsoft.com/office/powerpoint/2010/main" val="3459082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AA515D-A623-30EB-B84F-A2CBD739C9C0}"/>
              </a:ext>
            </a:extLst>
          </p:cNvPr>
          <p:cNvSpPr>
            <a:spLocks noGrp="1"/>
          </p:cNvSpPr>
          <p:nvPr>
            <p:ph type="title"/>
          </p:nvPr>
        </p:nvSpPr>
        <p:spPr>
          <a:xfrm>
            <a:off x="1447800" y="439525"/>
            <a:ext cx="8581043" cy="840400"/>
          </a:xfrm>
        </p:spPr>
        <p:txBody>
          <a:bodyPr/>
          <a:lstStyle/>
          <a:p>
            <a:r>
              <a:rPr lang="it-IT"/>
              <a:t>Use case</a:t>
            </a:r>
          </a:p>
        </p:txBody>
      </p:sp>
      <p:pic>
        <p:nvPicPr>
          <p:cNvPr id="5" name="output_2">
            <a:hlinkClick r:id="" action="ppaction://media"/>
            <a:extLst>
              <a:ext uri="{FF2B5EF4-FFF2-40B4-BE49-F238E27FC236}">
                <a16:creationId xmlns:a16="http://schemas.microsoft.com/office/drawing/2014/main" id="{53D5FCEC-DD40-0172-69B2-BCAB3EF402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0032" y="1546226"/>
            <a:ext cx="7703936" cy="4333464"/>
          </a:xfrm>
          <a:prstGeom prst="rect">
            <a:avLst/>
          </a:prstGeom>
        </p:spPr>
      </p:pic>
      <p:pic>
        <p:nvPicPr>
          <p:cNvPr id="7" name="Immagine 6">
            <a:extLst>
              <a:ext uri="{FF2B5EF4-FFF2-40B4-BE49-F238E27FC236}">
                <a16:creationId xmlns:a16="http://schemas.microsoft.com/office/drawing/2014/main" id="{9B16D5EC-2D66-0271-E4E0-8E1743163646}"/>
              </a:ext>
            </a:extLst>
          </p:cNvPr>
          <p:cNvPicPr>
            <a:picLocks noChangeAspect="1"/>
          </p:cNvPicPr>
          <p:nvPr/>
        </p:nvPicPr>
        <p:blipFill>
          <a:blip r:embed="rId5"/>
          <a:stretch>
            <a:fillRect/>
          </a:stretch>
        </p:blipFill>
        <p:spPr>
          <a:xfrm>
            <a:off x="377178" y="151371"/>
            <a:ext cx="1070622" cy="1168454"/>
          </a:xfrm>
          <a:prstGeom prst="rect">
            <a:avLst/>
          </a:prstGeom>
        </p:spPr>
      </p:pic>
    </p:spTree>
    <p:extLst>
      <p:ext uri="{BB962C8B-B14F-4D97-AF65-F5344CB8AC3E}">
        <p14:creationId xmlns:p14="http://schemas.microsoft.com/office/powerpoint/2010/main" val="113403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1C5A8A-A1A6-FA43-EB3C-EDCF272A5211}"/>
              </a:ext>
            </a:extLst>
          </p:cNvPr>
          <p:cNvSpPr>
            <a:spLocks noGrp="1"/>
          </p:cNvSpPr>
          <p:nvPr>
            <p:ph type="title"/>
          </p:nvPr>
        </p:nvSpPr>
        <p:spPr/>
        <p:txBody>
          <a:bodyPr/>
          <a:lstStyle/>
          <a:p>
            <a:r>
              <a:rPr lang="it-IT"/>
              <a:t>Database - </a:t>
            </a:r>
            <a:r>
              <a:rPr lang="it-IT" err="1"/>
              <a:t>Departures</a:t>
            </a:r>
            <a:endParaRPr lang="it-IT"/>
          </a:p>
        </p:txBody>
      </p:sp>
      <p:pic>
        <p:nvPicPr>
          <p:cNvPr id="7" name="Segnaposto contenuto 6">
            <a:extLst>
              <a:ext uri="{FF2B5EF4-FFF2-40B4-BE49-F238E27FC236}">
                <a16:creationId xmlns:a16="http://schemas.microsoft.com/office/drawing/2014/main" id="{4058FDE0-DFFA-F239-9E98-B0A76FB3438C}"/>
              </a:ext>
            </a:extLst>
          </p:cNvPr>
          <p:cNvPicPr>
            <a:picLocks noGrp="1" noChangeAspect="1"/>
          </p:cNvPicPr>
          <p:nvPr>
            <p:ph idx="1"/>
          </p:nvPr>
        </p:nvPicPr>
        <p:blipFill>
          <a:blip r:embed="rId3"/>
          <a:stretch>
            <a:fillRect/>
          </a:stretch>
        </p:blipFill>
        <p:spPr>
          <a:xfrm>
            <a:off x="410368" y="1584369"/>
            <a:ext cx="8323263" cy="3236824"/>
          </a:xfrm>
        </p:spPr>
      </p:pic>
      <p:sp>
        <p:nvSpPr>
          <p:cNvPr id="4" name="CasellaDiTesto 3">
            <a:extLst>
              <a:ext uri="{FF2B5EF4-FFF2-40B4-BE49-F238E27FC236}">
                <a16:creationId xmlns:a16="http://schemas.microsoft.com/office/drawing/2014/main" id="{8FDD262F-A3E4-6CC6-72D0-9068BA8AB7E2}"/>
              </a:ext>
            </a:extLst>
          </p:cNvPr>
          <p:cNvSpPr txBox="1"/>
          <p:nvPr/>
        </p:nvSpPr>
        <p:spPr>
          <a:xfrm>
            <a:off x="410367" y="5241330"/>
            <a:ext cx="8323263" cy="646331"/>
          </a:xfrm>
          <a:prstGeom prst="rect">
            <a:avLst/>
          </a:prstGeom>
          <a:noFill/>
        </p:spPr>
        <p:txBody>
          <a:bodyPr wrap="square" rtlCol="0">
            <a:spAutoFit/>
          </a:bodyPr>
          <a:lstStyle/>
          <a:p>
            <a:r>
              <a:rPr lang="en-GB"/>
              <a:t>Departures orders generator: the “</a:t>
            </a:r>
            <a:r>
              <a:rPr lang="en-GB" err="1"/>
              <a:t>create_departures</a:t>
            </a:r>
            <a:r>
              <a:rPr lang="en-GB"/>
              <a:t>” script </a:t>
            </a:r>
            <a:r>
              <a:rPr lang="en-US"/>
              <a:t>is used in simulation to generate realistic outgoing orders by leveraging product data.</a:t>
            </a:r>
            <a:endParaRPr lang="en-GB"/>
          </a:p>
        </p:txBody>
      </p:sp>
    </p:spTree>
    <p:extLst>
      <p:ext uri="{BB962C8B-B14F-4D97-AF65-F5344CB8AC3E}">
        <p14:creationId xmlns:p14="http://schemas.microsoft.com/office/powerpoint/2010/main" val="224217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5E0023-4ECA-1511-F123-7E6F3C7F11F0}"/>
              </a:ext>
            </a:extLst>
          </p:cNvPr>
          <p:cNvSpPr>
            <a:spLocks noGrp="1"/>
          </p:cNvSpPr>
          <p:nvPr>
            <p:ph type="title"/>
          </p:nvPr>
        </p:nvSpPr>
        <p:spPr/>
        <p:txBody>
          <a:bodyPr/>
          <a:lstStyle/>
          <a:p>
            <a:r>
              <a:rPr lang="it-IT"/>
              <a:t>Database - </a:t>
            </a:r>
            <a:r>
              <a:rPr lang="it-IT" err="1"/>
              <a:t>Arrivals</a:t>
            </a:r>
            <a:endParaRPr lang="it-IT"/>
          </a:p>
        </p:txBody>
      </p:sp>
      <p:pic>
        <p:nvPicPr>
          <p:cNvPr id="3" name="Segnaposto contenuto 4">
            <a:extLst>
              <a:ext uri="{FF2B5EF4-FFF2-40B4-BE49-F238E27FC236}">
                <a16:creationId xmlns:a16="http://schemas.microsoft.com/office/drawing/2014/main" id="{30A47FC1-F4D1-4DE7-5B30-F16ECC738334}"/>
              </a:ext>
            </a:extLst>
          </p:cNvPr>
          <p:cNvPicPr>
            <a:picLocks noGrp="1" noChangeAspect="1"/>
          </p:cNvPicPr>
          <p:nvPr>
            <p:ph idx="1"/>
          </p:nvPr>
        </p:nvPicPr>
        <p:blipFill rotWithShape="1">
          <a:blip r:embed="rId3"/>
          <a:srcRect b="46136"/>
          <a:stretch/>
        </p:blipFill>
        <p:spPr>
          <a:xfrm>
            <a:off x="457200" y="2053476"/>
            <a:ext cx="8323263" cy="1949564"/>
          </a:xfrm>
        </p:spPr>
      </p:pic>
      <p:sp>
        <p:nvSpPr>
          <p:cNvPr id="5" name="CasellaDiTesto 4">
            <a:extLst>
              <a:ext uri="{FF2B5EF4-FFF2-40B4-BE49-F238E27FC236}">
                <a16:creationId xmlns:a16="http://schemas.microsoft.com/office/drawing/2014/main" id="{AADA145E-A039-6A97-5BF9-280F4B65F794}"/>
              </a:ext>
            </a:extLst>
          </p:cNvPr>
          <p:cNvSpPr txBox="1"/>
          <p:nvPr/>
        </p:nvSpPr>
        <p:spPr>
          <a:xfrm>
            <a:off x="457200" y="4561840"/>
            <a:ext cx="7118192" cy="646331"/>
          </a:xfrm>
          <a:prstGeom prst="rect">
            <a:avLst/>
          </a:prstGeom>
          <a:noFill/>
        </p:spPr>
        <p:txBody>
          <a:bodyPr wrap="square" rtlCol="0">
            <a:spAutoFit/>
          </a:bodyPr>
          <a:lstStyle/>
          <a:p>
            <a:r>
              <a:rPr lang="en-GB"/>
              <a:t>Arrivals generator: similarly the “</a:t>
            </a:r>
            <a:r>
              <a:rPr lang="en-GB" err="1"/>
              <a:t>create_arrivals_random</a:t>
            </a:r>
            <a:r>
              <a:rPr lang="en-GB"/>
              <a:t>” script </a:t>
            </a:r>
            <a:r>
              <a:rPr lang="en-US"/>
              <a:t>Generates supply orders by simulating the management aspect.</a:t>
            </a:r>
            <a:endParaRPr lang="en-GB"/>
          </a:p>
        </p:txBody>
      </p:sp>
    </p:spTree>
    <p:extLst>
      <p:ext uri="{BB962C8B-B14F-4D97-AF65-F5344CB8AC3E}">
        <p14:creationId xmlns:p14="http://schemas.microsoft.com/office/powerpoint/2010/main" val="256029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D8F35B-40B1-D4BA-67C4-742D865D9854}"/>
              </a:ext>
            </a:extLst>
          </p:cNvPr>
          <p:cNvSpPr>
            <a:spLocks noGrp="1"/>
          </p:cNvSpPr>
          <p:nvPr>
            <p:ph type="title"/>
          </p:nvPr>
        </p:nvSpPr>
        <p:spPr/>
        <p:txBody>
          <a:bodyPr/>
          <a:lstStyle/>
          <a:p>
            <a:r>
              <a:rPr lang="it-IT"/>
              <a:t>Python - </a:t>
            </a:r>
            <a:r>
              <a:rPr lang="it-IT" err="1"/>
              <a:t>Optimization</a:t>
            </a:r>
            <a:r>
              <a:rPr lang="it-IT"/>
              <a:t> </a:t>
            </a:r>
            <a:r>
              <a:rPr lang="it-IT" err="1"/>
              <a:t>algorithm</a:t>
            </a: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E2A7B14F-091E-7566-9009-507E032BB0B5}"/>
                  </a:ext>
                </a:extLst>
              </p:cNvPr>
              <p:cNvSpPr txBox="1"/>
              <p:nvPr/>
            </p:nvSpPr>
            <p:spPr>
              <a:xfrm>
                <a:off x="346936" y="1706245"/>
                <a:ext cx="8464211" cy="409201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𝐼𝑛𝑝𝑢𝑡</m:t>
                      </m:r>
                      <m:r>
                        <a:rPr lang="en-US" sz="1800" i="1" smtClean="0">
                          <a:effectLst/>
                          <a:latin typeface="Cambria Math" panose="02040503050406030204" pitchFamily="18" charset="0"/>
                          <a:ea typeface="Calibri" panose="020F0502020204030204" pitchFamily="34" charset="0"/>
                          <a:cs typeface="Arial" panose="020B0604020202020204" pitchFamily="34" charset="0"/>
                        </a:rPr>
                        <m:t> </m:t>
                      </m:r>
                      <m:r>
                        <a:rPr lang="en-US" sz="1800" i="1" smtClean="0">
                          <a:effectLst/>
                          <a:latin typeface="Cambria Math" panose="02040503050406030204" pitchFamily="18" charset="0"/>
                          <a:ea typeface="Calibri" panose="020F0502020204030204" pitchFamily="34" charset="0"/>
                          <a:cs typeface="Arial" panose="020B0604020202020204" pitchFamily="34" charset="0"/>
                        </a:rPr>
                        <m:t>𝑆𝑒𝑡</m:t>
                      </m:r>
                      <m:r>
                        <a:rPr lang="en-US" sz="1800" i="1" smtClean="0">
                          <a:effectLst/>
                          <a:latin typeface="Cambria Math" panose="02040503050406030204" pitchFamily="18" charset="0"/>
                          <a:ea typeface="Calibri" panose="020F0502020204030204" pitchFamily="34" charset="0"/>
                          <a:cs typeface="Arial" panose="020B0604020202020204" pitchFamily="34" charset="0"/>
                        </a:rPr>
                        <m:t>:                          </m:t>
                      </m:r>
                      <m:r>
                        <a:rPr lang="en-US" sz="1800" i="1" smtClean="0">
                          <a:effectLst/>
                          <a:latin typeface="Cambria Math" panose="02040503050406030204" pitchFamily="18" charset="0"/>
                          <a:ea typeface="Calibri" panose="020F0502020204030204" pitchFamily="34" charset="0"/>
                          <a:cs typeface="Arial" panose="020B0604020202020204" pitchFamily="34" charset="0"/>
                        </a:rPr>
                        <m:t>𝑆</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it-IT"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1, …,</m:t>
                          </m:r>
                          <m:r>
                            <a:rPr lang="en-US" sz="1800" i="1">
                              <a:effectLst/>
                              <a:latin typeface="Cambria Math" panose="02040503050406030204" pitchFamily="18" charset="0"/>
                              <a:ea typeface="Calibri" panose="020F0502020204030204" pitchFamily="34" charset="0"/>
                              <a:cs typeface="Arial" panose="020B0604020202020204" pitchFamily="34" charset="0"/>
                            </a:rPr>
                            <m:t>𝑛</m:t>
                          </m:r>
                        </m:e>
                      </m:d>
                    </m:oMath>
                  </m:oMathPara>
                </a14:m>
                <a:endParaRPr lang="en-US" sz="1800" i="1">
                  <a:effectLst/>
                  <a:latin typeface="Cambria Math" panose="02040503050406030204" pitchFamily="18" charset="0"/>
                  <a:ea typeface="Yu Mincho" panose="02020400000000000000" pitchFamily="18" charset="-128"/>
                  <a:cs typeface="Arial" panose="020B060402020202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Yu Mincho" panose="02020400000000000000" pitchFamily="18" charset="-128"/>
                          <a:cs typeface="Arial" panose="020B0604020202020204" pitchFamily="34" charset="0"/>
                        </a:rPr>
                        <m:t>𝐷𝑒𝑚𝑎𝑛𝑑</m:t>
                      </m:r>
                      <m:r>
                        <a:rPr lang="en-US" sz="1800" i="1" smtClean="0">
                          <a:effectLst/>
                          <a:latin typeface="Cambria Math" panose="02040503050406030204" pitchFamily="18" charset="0"/>
                          <a:ea typeface="Yu Mincho" panose="02020400000000000000" pitchFamily="18" charset="-128"/>
                          <a:cs typeface="Arial" panose="020B0604020202020204" pitchFamily="34" charset="0"/>
                        </a:rPr>
                        <m:t>: </m:t>
                      </m:r>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                           </m:t>
                          </m:r>
                          <m:r>
                            <a:rPr lang="en-US" sz="1800" i="1">
                              <a:effectLst/>
                              <a:latin typeface="Cambria Math" panose="02040503050406030204" pitchFamily="18" charset="0"/>
                              <a:ea typeface="Yu Mincho" panose="02020400000000000000" pitchFamily="18" charset="-128"/>
                              <a:cs typeface="Arial" panose="020B0604020202020204" pitchFamily="34" charset="0"/>
                            </a:rPr>
                            <m:t>𝑑</m:t>
                          </m:r>
                        </m:e>
                        <m:sub>
                          <m:r>
                            <a:rPr lang="en-US" sz="1800" i="1">
                              <a:effectLst/>
                              <a:latin typeface="Cambria Math" panose="02040503050406030204" pitchFamily="18" charset="0"/>
                              <a:ea typeface="Yu Mincho" panose="02020400000000000000" pitchFamily="18" charset="-128"/>
                              <a:cs typeface="Arial" panose="020B0604020202020204" pitchFamily="34" charset="0"/>
                            </a:rPr>
                            <m:t>𝑖</m:t>
                          </m:r>
                        </m:sub>
                      </m:sSub>
                      <m:r>
                        <a:rPr lang="en-US" sz="1800" i="1">
                          <a:effectLst/>
                          <a:latin typeface="Cambria Math" panose="02040503050406030204" pitchFamily="18" charset="0"/>
                          <a:ea typeface="Yu Mincho" panose="02020400000000000000" pitchFamily="18" charset="-128"/>
                          <a:cs typeface="Arial" panose="020B0604020202020204" pitchFamily="34" charset="0"/>
                        </a:rPr>
                        <m:t>  ∀ </m:t>
                      </m:r>
                      <m:r>
                        <a:rPr lang="en-US" sz="1800" i="1">
                          <a:effectLst/>
                          <a:latin typeface="Cambria Math" panose="02040503050406030204" pitchFamily="18" charset="0"/>
                          <a:ea typeface="Yu Mincho" panose="02020400000000000000" pitchFamily="18" charset="-128"/>
                          <a:cs typeface="Arial" panose="020B0604020202020204" pitchFamily="34" charset="0"/>
                        </a:rPr>
                        <m:t>𝑖</m:t>
                      </m:r>
                      <m:r>
                        <a:rPr lang="en-US" sz="1800" i="1">
                          <a:effectLst/>
                          <a:latin typeface="Cambria Math" panose="02040503050406030204" pitchFamily="18" charset="0"/>
                          <a:ea typeface="Yu Mincho" panose="02020400000000000000" pitchFamily="18" charset="-128"/>
                          <a:cs typeface="Arial" panose="020B0604020202020204" pitchFamily="34" charset="0"/>
                        </a:rPr>
                        <m:t>∈</m:t>
                      </m:r>
                      <m:r>
                        <a:rPr lang="en-US" sz="1800" i="1">
                          <a:effectLst/>
                          <a:latin typeface="Cambria Math" panose="02040503050406030204" pitchFamily="18" charset="0"/>
                          <a:ea typeface="Yu Mincho" panose="02020400000000000000" pitchFamily="18" charset="-128"/>
                          <a:cs typeface="Arial" panose="020B0604020202020204" pitchFamily="34" charset="0"/>
                        </a:rPr>
                        <m:t>𝑆</m:t>
                      </m:r>
                    </m:oMath>
                  </m:oMathPara>
                </a14:m>
                <a:endParaRPr lang="it-IT"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a:effectLst/>
                          <a:latin typeface="Cambria Math" panose="02040503050406030204" pitchFamily="18" charset="0"/>
                          <a:ea typeface="Yu Mincho" panose="02020400000000000000" pitchFamily="18" charset="-128"/>
                          <a:cs typeface="Arial" panose="020B0604020202020204" pitchFamily="34" charset="0"/>
                        </a:rPr>
                        <m:t>𝑆𝑡𝑜𝑟𝑒𝑑</m:t>
                      </m:r>
                      <m:r>
                        <a:rPr lang="en-US" sz="1800" i="1">
                          <a:effectLst/>
                          <a:latin typeface="Cambria Math" panose="02040503050406030204" pitchFamily="18" charset="0"/>
                          <a:ea typeface="Yu Mincho" panose="02020400000000000000" pitchFamily="18" charset="-128"/>
                          <a:cs typeface="Arial" panose="020B0604020202020204" pitchFamily="34" charset="0"/>
                        </a:rPr>
                        <m:t> </m:t>
                      </m:r>
                      <m:r>
                        <a:rPr lang="en-US" sz="1800" i="1">
                          <a:effectLst/>
                          <a:latin typeface="Cambria Math" panose="02040503050406030204" pitchFamily="18" charset="0"/>
                          <a:ea typeface="Yu Mincho" panose="02020400000000000000" pitchFamily="18" charset="-128"/>
                          <a:cs typeface="Arial" panose="020B0604020202020204" pitchFamily="34" charset="0"/>
                        </a:rPr>
                        <m:t>𝑄𝑢𝑎𝑛𝑡𝑖𝑡𝑦</m:t>
                      </m:r>
                      <m:r>
                        <a:rPr lang="en-US" sz="1800" i="1">
                          <a:effectLst/>
                          <a:latin typeface="Cambria Math" panose="02040503050406030204" pitchFamily="18" charset="0"/>
                          <a:ea typeface="Yu Mincho" panose="02020400000000000000" pitchFamily="18" charset="-128"/>
                          <a:cs typeface="Arial" panose="020B0604020202020204" pitchFamily="34" charset="0"/>
                        </a:rPr>
                        <m:t>:     </m:t>
                      </m:r>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       </m:t>
                          </m:r>
                          <m:r>
                            <a:rPr lang="en-US" sz="1800" i="1">
                              <a:effectLst/>
                              <a:latin typeface="Cambria Math" panose="02040503050406030204" pitchFamily="18" charset="0"/>
                              <a:ea typeface="Yu Mincho" panose="02020400000000000000" pitchFamily="18" charset="-128"/>
                              <a:cs typeface="Arial" panose="020B0604020202020204" pitchFamily="34" charset="0"/>
                            </a:rPr>
                            <m:t>𝑞</m:t>
                          </m:r>
                        </m:e>
                        <m:sub>
                          <m:r>
                            <a:rPr lang="en-US" sz="1800" i="1">
                              <a:effectLst/>
                              <a:latin typeface="Cambria Math" panose="02040503050406030204" pitchFamily="18" charset="0"/>
                              <a:ea typeface="Yu Mincho" panose="02020400000000000000" pitchFamily="18" charset="-128"/>
                              <a:cs typeface="Arial" panose="020B0604020202020204" pitchFamily="34" charset="0"/>
                            </a:rPr>
                            <m:t>𝑖</m:t>
                          </m:r>
                          <m:r>
                            <a:rPr lang="en-US" sz="1800" i="1">
                              <a:effectLst/>
                              <a:latin typeface="Cambria Math" panose="02040503050406030204" pitchFamily="18" charset="0"/>
                              <a:ea typeface="Yu Mincho" panose="02020400000000000000" pitchFamily="18" charset="-128"/>
                              <a:cs typeface="Arial" panose="020B0604020202020204" pitchFamily="34" charset="0"/>
                            </a:rPr>
                            <m:t>  </m:t>
                          </m:r>
                        </m:sub>
                      </m:sSub>
                      <m:r>
                        <a:rPr lang="en-US" sz="1800" i="1">
                          <a:effectLst/>
                          <a:latin typeface="Cambria Math" panose="02040503050406030204" pitchFamily="18" charset="0"/>
                          <a:ea typeface="Yu Mincho" panose="02020400000000000000" pitchFamily="18" charset="-128"/>
                          <a:cs typeface="Arial" panose="020B0604020202020204" pitchFamily="34" charset="0"/>
                        </a:rPr>
                        <m:t> ∀ </m:t>
                      </m:r>
                      <m:r>
                        <a:rPr lang="en-US" sz="1800" i="1">
                          <a:effectLst/>
                          <a:latin typeface="Cambria Math" panose="02040503050406030204" pitchFamily="18" charset="0"/>
                          <a:ea typeface="Yu Mincho" panose="02020400000000000000" pitchFamily="18" charset="-128"/>
                          <a:cs typeface="Arial" panose="020B0604020202020204" pitchFamily="34" charset="0"/>
                        </a:rPr>
                        <m:t>𝑖</m:t>
                      </m:r>
                      <m:r>
                        <a:rPr lang="en-US" sz="1800" i="1">
                          <a:effectLst/>
                          <a:latin typeface="Cambria Math" panose="02040503050406030204" pitchFamily="18" charset="0"/>
                          <a:ea typeface="Yu Mincho" panose="02020400000000000000" pitchFamily="18" charset="-128"/>
                          <a:cs typeface="Arial" panose="020B0604020202020204" pitchFamily="34" charset="0"/>
                        </a:rPr>
                        <m:t>∈</m:t>
                      </m:r>
                      <m:r>
                        <a:rPr lang="en-US" sz="1800" i="1">
                          <a:effectLst/>
                          <a:latin typeface="Cambria Math" panose="02040503050406030204" pitchFamily="18" charset="0"/>
                          <a:ea typeface="Yu Mincho" panose="02020400000000000000" pitchFamily="18" charset="-128"/>
                          <a:cs typeface="Arial" panose="020B0604020202020204" pitchFamily="34" charset="0"/>
                        </a:rPr>
                        <m:t>𝑆</m:t>
                      </m:r>
                    </m:oMath>
                  </m:oMathPara>
                </a14:m>
                <a:endParaRPr lang="it-IT"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a:effectLst/>
                          <a:latin typeface="Cambria Math" panose="02040503050406030204" pitchFamily="18" charset="0"/>
                          <a:ea typeface="Yu Mincho" panose="02020400000000000000" pitchFamily="18" charset="-128"/>
                          <a:cs typeface="Arial" panose="020B0604020202020204" pitchFamily="34" charset="0"/>
                        </a:rPr>
                        <m:t>𝐶𝑜𝑟𝑟𝑒𝑙𝑎𝑡𝑖𝑜𝑛</m:t>
                      </m:r>
                      <m:r>
                        <a:rPr lang="en-US" sz="1800" i="1">
                          <a:effectLst/>
                          <a:latin typeface="Cambria Math" panose="02040503050406030204" pitchFamily="18" charset="0"/>
                          <a:ea typeface="Yu Mincho" panose="02020400000000000000" pitchFamily="18" charset="-128"/>
                          <a:cs typeface="Arial" panose="020B0604020202020204" pitchFamily="34" charset="0"/>
                        </a:rPr>
                        <m:t> </m:t>
                      </m:r>
                      <m:r>
                        <a:rPr lang="en-US" sz="1800" i="1">
                          <a:effectLst/>
                          <a:latin typeface="Cambria Math" panose="02040503050406030204" pitchFamily="18" charset="0"/>
                          <a:ea typeface="Yu Mincho" panose="02020400000000000000" pitchFamily="18" charset="-128"/>
                          <a:cs typeface="Arial" panose="020B0604020202020204" pitchFamily="34" charset="0"/>
                        </a:rPr>
                        <m:t>𝑀𝑎𝑡𝑟𝑖𝑥</m:t>
                      </m:r>
                      <m:r>
                        <a:rPr lang="en-US" sz="1800" i="1">
                          <a:effectLst/>
                          <a:latin typeface="Cambria Math" panose="02040503050406030204" pitchFamily="18" charset="0"/>
                          <a:ea typeface="Yu Mincho" panose="02020400000000000000" pitchFamily="18" charset="-128"/>
                          <a:cs typeface="Arial" panose="020B0604020202020204" pitchFamily="34" charset="0"/>
                        </a:rPr>
                        <m:t>:</m:t>
                      </m:r>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     </m:t>
                          </m:r>
                          <m:r>
                            <a:rPr lang="it-IT" sz="1800" b="0" i="1" smtClean="0">
                              <a:effectLst/>
                              <a:latin typeface="Cambria Math" panose="02040503050406030204" pitchFamily="18" charset="0"/>
                              <a:ea typeface="Yu Mincho" panose="02020400000000000000" pitchFamily="18" charset="-128"/>
                              <a:cs typeface="Arial" panose="020B0604020202020204" pitchFamily="34" charset="0"/>
                            </a:rPr>
                            <m:t> </m:t>
                          </m:r>
                          <m:r>
                            <a:rPr lang="en-US" sz="1800" i="1">
                              <a:effectLst/>
                              <a:latin typeface="Cambria Math" panose="02040503050406030204" pitchFamily="18" charset="0"/>
                              <a:ea typeface="Yu Mincho" panose="02020400000000000000" pitchFamily="18" charset="-128"/>
                              <a:cs typeface="Arial" panose="020B0604020202020204" pitchFamily="34" charset="0"/>
                            </a:rPr>
                            <m:t>𝑐</m:t>
                          </m:r>
                        </m:e>
                        <m:sub>
                          <m:r>
                            <a:rPr lang="en-US" sz="1800" i="1">
                              <a:effectLst/>
                              <a:latin typeface="Cambria Math" panose="02040503050406030204" pitchFamily="18" charset="0"/>
                              <a:ea typeface="Yu Mincho" panose="02020400000000000000" pitchFamily="18" charset="-128"/>
                              <a:cs typeface="Arial" panose="020B0604020202020204" pitchFamily="34" charset="0"/>
                            </a:rPr>
                            <m:t>𝑖𝑗</m:t>
                          </m:r>
                        </m:sub>
                      </m:sSub>
                      <m:r>
                        <a:rPr lang="en-US" sz="1800" i="1">
                          <a:effectLst/>
                          <a:latin typeface="Cambria Math" panose="02040503050406030204" pitchFamily="18" charset="0"/>
                          <a:ea typeface="Yu Mincho" panose="02020400000000000000" pitchFamily="18" charset="-128"/>
                          <a:cs typeface="Arial" panose="020B0604020202020204" pitchFamily="34" charset="0"/>
                        </a:rPr>
                        <m:t>=  </m:t>
                      </m:r>
                      <m:d>
                        <m:dPr>
                          <m:begChr m:val="["/>
                          <m:endChr m:val="]"/>
                          <m:ctrlPr>
                            <a:rPr lang="it-IT" sz="1800" i="1">
                              <a:effectLst/>
                              <a:latin typeface="Cambria Math" panose="02040503050406030204" pitchFamily="18" charset="0"/>
                              <a:ea typeface="Yu Mincho" panose="02020400000000000000" pitchFamily="18" charset="-128"/>
                              <a:cs typeface="Arial" panose="020B0604020202020204" pitchFamily="34" charset="0"/>
                            </a:rPr>
                          </m:ctrlPr>
                        </m:dPr>
                        <m:e>
                          <m:m>
                            <m:mPr>
                              <m:mcs>
                                <m:mc>
                                  <m:mcPr>
                                    <m:count m:val="3"/>
                                    <m:mcJc m:val="center"/>
                                  </m:mcPr>
                                </m:mc>
                              </m:mcs>
                              <m:ctrlPr>
                                <a:rPr lang="it-IT" sz="1800" i="1">
                                  <a:effectLst/>
                                  <a:latin typeface="Cambria Math" panose="02040503050406030204" pitchFamily="18" charset="0"/>
                                  <a:ea typeface="Yu Mincho" panose="02020400000000000000" pitchFamily="18" charset="-128"/>
                                  <a:cs typeface="Arial" panose="020B0604020202020204" pitchFamily="34" charset="0"/>
                                </a:rPr>
                              </m:ctrlPr>
                            </m:mPr>
                            <m:mr>
                              <m:e>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𝑐</m:t>
                                    </m:r>
                                  </m:e>
                                  <m:sub>
                                    <m:r>
                                      <a:rPr lang="en-US" sz="1800" i="1">
                                        <a:effectLst/>
                                        <a:latin typeface="Cambria Math" panose="02040503050406030204" pitchFamily="18" charset="0"/>
                                        <a:ea typeface="Yu Mincho" panose="02020400000000000000" pitchFamily="18" charset="-128"/>
                                        <a:cs typeface="Arial" panose="020B0604020202020204" pitchFamily="34" charset="0"/>
                                      </a:rPr>
                                      <m:t>11</m:t>
                                    </m:r>
                                  </m:sub>
                                </m:sSub>
                              </m:e>
                              <m:e>
                                <m:r>
                                  <a:rPr lang="en-US" sz="1800" i="1">
                                    <a:effectLst/>
                                    <a:latin typeface="Cambria Math" panose="02040503050406030204" pitchFamily="18" charset="0"/>
                                    <a:ea typeface="Calibri" panose="020F0502020204030204" pitchFamily="34" charset="0"/>
                                    <a:cs typeface="Arial" panose="020B0604020202020204" pitchFamily="34" charset="0"/>
                                  </a:rPr>
                                  <m:t>⋯</m:t>
                                </m:r>
                              </m:e>
                              <m:e>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𝑐</m:t>
                                    </m:r>
                                  </m:e>
                                  <m:sub>
                                    <m:r>
                                      <a:rPr lang="en-US" sz="1800" i="1">
                                        <a:effectLst/>
                                        <a:latin typeface="Cambria Math" panose="02040503050406030204" pitchFamily="18" charset="0"/>
                                        <a:ea typeface="Yu Mincho" panose="02020400000000000000" pitchFamily="18" charset="-128"/>
                                        <a:cs typeface="Arial" panose="020B0604020202020204" pitchFamily="34" charset="0"/>
                                      </a:rPr>
                                      <m:t>1</m:t>
                                    </m:r>
                                    <m:r>
                                      <a:rPr lang="en-US" sz="1800" i="1">
                                        <a:effectLst/>
                                        <a:latin typeface="Cambria Math" panose="02040503050406030204" pitchFamily="18" charset="0"/>
                                        <a:ea typeface="Yu Mincho" panose="02020400000000000000" pitchFamily="18" charset="-128"/>
                                        <a:cs typeface="Arial" panose="020B0604020202020204" pitchFamily="34" charset="0"/>
                                      </a:rPr>
                                      <m:t>𝑛</m:t>
                                    </m:r>
                                  </m:sub>
                                </m:sSub>
                              </m:e>
                            </m:mr>
                            <m:mr>
                              <m:e>
                                <m:r>
                                  <a:rPr lang="en-US" sz="1800" i="1">
                                    <a:effectLst/>
                                    <a:latin typeface="Cambria Math" panose="02040503050406030204" pitchFamily="18" charset="0"/>
                                    <a:ea typeface="Calibri" panose="020F0502020204030204" pitchFamily="34" charset="0"/>
                                    <a:cs typeface="Arial" panose="020B0604020202020204" pitchFamily="34" charset="0"/>
                                  </a:rPr>
                                  <m:t>⋮</m:t>
                                </m:r>
                              </m:e>
                              <m:e>
                                <m:r>
                                  <a:rPr lang="en-US" sz="1800" i="1">
                                    <a:effectLst/>
                                    <a:latin typeface="Cambria Math" panose="02040503050406030204" pitchFamily="18" charset="0"/>
                                    <a:ea typeface="Calibri" panose="020F0502020204030204" pitchFamily="34" charset="0"/>
                                    <a:cs typeface="Arial" panose="020B0604020202020204" pitchFamily="34" charset="0"/>
                                  </a:rPr>
                                  <m:t>⋱</m:t>
                                </m:r>
                              </m:e>
                              <m:e>
                                <m:r>
                                  <a:rPr lang="en-US" sz="1800" i="1">
                                    <a:effectLst/>
                                    <a:latin typeface="Cambria Math" panose="02040503050406030204" pitchFamily="18" charset="0"/>
                                    <a:ea typeface="Calibri" panose="020F0502020204030204" pitchFamily="34" charset="0"/>
                                    <a:cs typeface="Arial" panose="020B0604020202020204" pitchFamily="34" charset="0"/>
                                  </a:rPr>
                                  <m:t>⋮</m:t>
                                </m:r>
                              </m:e>
                            </m:mr>
                            <m:mr>
                              <m:e>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𝑐</m:t>
                                    </m:r>
                                  </m:e>
                                  <m:sub>
                                    <m:r>
                                      <a:rPr lang="en-US" sz="1800" i="1">
                                        <a:effectLst/>
                                        <a:latin typeface="Cambria Math" panose="02040503050406030204" pitchFamily="18" charset="0"/>
                                        <a:ea typeface="Yu Mincho" panose="02020400000000000000" pitchFamily="18" charset="-128"/>
                                        <a:cs typeface="Arial" panose="020B0604020202020204" pitchFamily="34" charset="0"/>
                                      </a:rPr>
                                      <m:t>𝑛</m:t>
                                    </m:r>
                                    <m:r>
                                      <a:rPr lang="en-US" sz="1800" i="1">
                                        <a:effectLst/>
                                        <a:latin typeface="Cambria Math" panose="02040503050406030204" pitchFamily="18" charset="0"/>
                                        <a:ea typeface="Yu Mincho" panose="02020400000000000000" pitchFamily="18" charset="-128"/>
                                        <a:cs typeface="Arial" panose="020B0604020202020204" pitchFamily="34" charset="0"/>
                                      </a:rPr>
                                      <m:t>1</m:t>
                                    </m:r>
                                  </m:sub>
                                </m:sSub>
                              </m:e>
                              <m:e>
                                <m:r>
                                  <a:rPr lang="en-US" sz="1800" i="1">
                                    <a:effectLst/>
                                    <a:latin typeface="Cambria Math" panose="02040503050406030204" pitchFamily="18" charset="0"/>
                                    <a:ea typeface="Calibri" panose="020F0502020204030204" pitchFamily="34" charset="0"/>
                                    <a:cs typeface="Arial" panose="020B0604020202020204" pitchFamily="34" charset="0"/>
                                  </a:rPr>
                                  <m:t>⋯</m:t>
                                </m:r>
                              </m:e>
                              <m:e>
                                <m:sSub>
                                  <m:sSubPr>
                                    <m:ctrlPr>
                                      <a:rPr lang="it-IT" sz="18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1800" i="1">
                                        <a:effectLst/>
                                        <a:latin typeface="Cambria Math" panose="02040503050406030204" pitchFamily="18" charset="0"/>
                                        <a:ea typeface="Yu Mincho" panose="02020400000000000000" pitchFamily="18" charset="-128"/>
                                        <a:cs typeface="Arial" panose="020B0604020202020204" pitchFamily="34" charset="0"/>
                                      </a:rPr>
                                      <m:t>𝑐</m:t>
                                    </m:r>
                                  </m:e>
                                  <m:sub>
                                    <m:r>
                                      <a:rPr lang="en-US" sz="1800" i="1">
                                        <a:effectLst/>
                                        <a:latin typeface="Cambria Math" panose="02040503050406030204" pitchFamily="18" charset="0"/>
                                        <a:ea typeface="Yu Mincho" panose="02020400000000000000" pitchFamily="18" charset="-128"/>
                                        <a:cs typeface="Arial" panose="020B0604020202020204" pitchFamily="34" charset="0"/>
                                      </a:rPr>
                                      <m:t>𝑛𝑛</m:t>
                                    </m:r>
                                  </m:sub>
                                </m:sSub>
                              </m:e>
                            </m:mr>
                          </m:m>
                        </m:e>
                      </m:d>
                      <m:r>
                        <a:rPr lang="en-US" sz="1800" i="1">
                          <a:effectLst/>
                          <a:latin typeface="Cambria Math" panose="02040503050406030204" pitchFamily="18" charset="0"/>
                          <a:ea typeface="Yu Mincho" panose="02020400000000000000" pitchFamily="18" charset="-128"/>
                          <a:cs typeface="Arial" panose="020B0604020202020204" pitchFamily="34" charset="0"/>
                        </a:rPr>
                        <m:t> </m:t>
                      </m:r>
                    </m:oMath>
                  </m:oMathPara>
                </a14:m>
                <a:endParaRPr lang="en-US" sz="1800">
                  <a:effectLst/>
                  <a:latin typeface="Calibri" panose="020F0502020204030204" pitchFamily="34" charset="0"/>
                  <a:ea typeface="Yu Mincho" panose="02020400000000000000" pitchFamily="18" charset="-128"/>
                  <a:cs typeface="Arial" panose="020B060402020202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Yu Mincho" panose="020B0400000000000000" pitchFamily="18" charset="-128"/>
                          <a:cs typeface="Calibri Light" panose="020F0302020204030204" pitchFamily="34" charset="0"/>
                        </a:rPr>
                        <m:t>𝐷𝑒𝑐𝑖𝑠𝑖𝑜𝑛</m:t>
                      </m:r>
                      <m:r>
                        <a:rPr lang="en-US" sz="1800" i="1" smtClean="0">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smtClean="0">
                          <a:effectLst/>
                          <a:latin typeface="Cambria Math" panose="02040503050406030204" pitchFamily="18" charset="0"/>
                          <a:ea typeface="Yu Mincho" panose="020B0400000000000000" pitchFamily="18" charset="-128"/>
                          <a:cs typeface="Calibri Light" panose="020F0302020204030204" pitchFamily="34" charset="0"/>
                        </a:rPr>
                        <m:t>𝑣𝑎𝑟𝑖𝑎𝑏𝑙𝑒</m:t>
                      </m:r>
                      <m:r>
                        <a:rPr lang="en-US" sz="1800" i="1" smtClean="0">
                          <a:effectLst/>
                          <a:latin typeface="Cambria Math" panose="02040503050406030204" pitchFamily="18" charset="0"/>
                          <a:ea typeface="Yu Mincho" panose="020B0400000000000000" pitchFamily="18" charset="-128"/>
                          <a:cs typeface="Calibri Light" panose="020F0302020204030204" pitchFamily="34" charset="0"/>
                        </a:rPr>
                        <m:t>:</m:t>
                      </m:r>
                      <m:sSub>
                        <m:sSubPr>
                          <m:ctrlPr>
                            <a:rPr lang="it-IT" sz="1800" i="1">
                              <a:effectLst/>
                              <a:latin typeface="Cambria Math" panose="02040503050406030204" pitchFamily="18" charset="0"/>
                              <a:ea typeface="Yu Mincho" panose="020B0400000000000000" pitchFamily="18" charset="-128"/>
                              <a:cs typeface="Calibri Light" panose="020F0302020204030204" pitchFamily="34" charset="0"/>
                            </a:rPr>
                          </m:ctrlPr>
                        </m:sSubPr>
                        <m:e>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it-IT" sz="1800" b="0" i="1" smtClean="0">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𝑥</m:t>
                          </m:r>
                        </m:e>
                        <m:sub>
                          <m:r>
                            <a:rPr lang="en-US" sz="1800" i="1">
                              <a:effectLst/>
                              <a:latin typeface="Cambria Math" panose="02040503050406030204" pitchFamily="18" charset="0"/>
                              <a:ea typeface="Yu Mincho" panose="020B0400000000000000" pitchFamily="18" charset="-128"/>
                              <a:cs typeface="Calibri Light" panose="020F0302020204030204" pitchFamily="34" charset="0"/>
                            </a:rPr>
                            <m:t>𝑖</m:t>
                          </m:r>
                        </m:sub>
                      </m:sSub>
                      <m:d>
                        <m:dPr>
                          <m:begChr m:val="{"/>
                          <m:endChr m:val=""/>
                          <m:ctrlPr>
                            <a:rPr lang="it-IT" sz="1800" i="1">
                              <a:effectLst/>
                              <a:latin typeface="Cambria Math" panose="02040503050406030204" pitchFamily="18" charset="0"/>
                              <a:ea typeface="Yu Mincho" panose="020B0400000000000000" pitchFamily="18" charset="-128"/>
                              <a:cs typeface="Calibri Light" panose="020F0302020204030204" pitchFamily="34" charset="0"/>
                            </a:rPr>
                          </m:ctrlPr>
                        </m:dPr>
                        <m:e>
                          <m:eqArr>
                            <m:eqArrPr>
                              <m:ctrlPr>
                                <a:rPr lang="it-IT" sz="1800" i="1">
                                  <a:effectLst/>
                                  <a:latin typeface="Cambria Math" panose="02040503050406030204" pitchFamily="18" charset="0"/>
                                  <a:ea typeface="Yu Mincho" panose="020B0400000000000000" pitchFamily="18" charset="-128"/>
                                  <a:cs typeface="Calibri Light" panose="020F0302020204030204" pitchFamily="34" charset="0"/>
                                </a:rPr>
                              </m:ctrlPr>
                            </m:eqArrPr>
                            <m:e>
                              <m:r>
                                <a:rPr lang="en-US" sz="1800" i="1">
                                  <a:effectLst/>
                                  <a:latin typeface="Cambria Math" panose="02040503050406030204" pitchFamily="18" charset="0"/>
                                  <a:ea typeface="Yu Mincho" panose="020B0400000000000000" pitchFamily="18" charset="-128"/>
                                  <a:cs typeface="Calibri Light" panose="020F0302020204030204" pitchFamily="34" charset="0"/>
                                </a:rPr>
                                <m:t>1   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𝑖𝑓</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sSub>
                                <m:sSubPr>
                                  <m:ctrlPr>
                                    <a:rPr lang="it-IT" sz="1800" i="1">
                                      <a:effectLst/>
                                      <a:latin typeface="Cambria Math" panose="02040503050406030204" pitchFamily="18" charset="0"/>
                                      <a:ea typeface="Yu Mincho" panose="020B0400000000000000" pitchFamily="18" charset="-128"/>
                                      <a:cs typeface="Calibri Light" panose="020F0302020204030204" pitchFamily="34" charset="0"/>
                                    </a:rPr>
                                  </m:ctrlPr>
                                </m:sSubPr>
                                <m:e>
                                  <m:r>
                                    <a:rPr lang="en-US" sz="1800" i="1">
                                      <a:effectLst/>
                                      <a:latin typeface="Cambria Math" panose="02040503050406030204" pitchFamily="18" charset="0"/>
                                      <a:ea typeface="Yu Mincho" panose="020B0400000000000000" pitchFamily="18" charset="-128"/>
                                      <a:cs typeface="Calibri Light" panose="020F0302020204030204" pitchFamily="34" charset="0"/>
                                    </a:rPr>
                                    <m:t>𝑥</m:t>
                                  </m:r>
                                </m:e>
                                <m:sub>
                                  <m:r>
                                    <a:rPr lang="en-US" sz="1800" i="1">
                                      <a:effectLst/>
                                      <a:latin typeface="Cambria Math" panose="02040503050406030204" pitchFamily="18" charset="0"/>
                                      <a:ea typeface="Yu Mincho" panose="020B0400000000000000" pitchFamily="18" charset="-128"/>
                                      <a:cs typeface="Calibri Light" panose="020F0302020204030204" pitchFamily="34" charset="0"/>
                                    </a:rPr>
                                    <m:t>𝑖</m:t>
                                  </m:r>
                                </m:sub>
                              </m:sSub>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𝑖𝑠</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𝑖𝑛</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𝑡h𝑒</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𝑜𝑝𝑡𝑖𝑚𝑎𝑙</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𝑔𝑟𝑜𝑢𝑝</m:t>
                              </m:r>
                            </m:e>
                            <m:e>
                              <m:r>
                                <a:rPr lang="en-US" sz="1800" i="1">
                                  <a:effectLst/>
                                  <a:latin typeface="Cambria Math" panose="02040503050406030204" pitchFamily="18" charset="0"/>
                                  <a:ea typeface="Yu Mincho" panose="020B0400000000000000" pitchFamily="18" charset="-128"/>
                                  <a:cs typeface="Calibri Light" panose="020F0302020204030204" pitchFamily="34" charset="0"/>
                                </a:rPr>
                                <m:t>0   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𝑖𝑓</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sSub>
                                <m:sSubPr>
                                  <m:ctrlPr>
                                    <a:rPr lang="it-IT" sz="1800" i="1">
                                      <a:effectLst/>
                                      <a:latin typeface="Cambria Math" panose="02040503050406030204" pitchFamily="18" charset="0"/>
                                      <a:ea typeface="Yu Mincho" panose="020B0400000000000000" pitchFamily="18" charset="-128"/>
                                      <a:cs typeface="Calibri Light" panose="020F0302020204030204" pitchFamily="34" charset="0"/>
                                    </a:rPr>
                                  </m:ctrlPr>
                                </m:sSubPr>
                                <m:e>
                                  <m:r>
                                    <a:rPr lang="en-US" sz="1800" i="1">
                                      <a:effectLst/>
                                      <a:latin typeface="Cambria Math" panose="02040503050406030204" pitchFamily="18" charset="0"/>
                                      <a:ea typeface="Yu Mincho" panose="020B0400000000000000" pitchFamily="18" charset="-128"/>
                                      <a:cs typeface="Calibri Light" panose="020F0302020204030204" pitchFamily="34" charset="0"/>
                                    </a:rPr>
                                    <m:t>𝑥</m:t>
                                  </m:r>
                                </m:e>
                                <m:sub>
                                  <m:r>
                                    <a:rPr lang="en-US" sz="1800" i="1">
                                      <a:effectLst/>
                                      <a:latin typeface="Cambria Math" panose="02040503050406030204" pitchFamily="18" charset="0"/>
                                      <a:ea typeface="Yu Mincho" panose="020B0400000000000000" pitchFamily="18" charset="-128"/>
                                      <a:cs typeface="Calibri Light" panose="020F0302020204030204" pitchFamily="34" charset="0"/>
                                    </a:rPr>
                                    <m:t>𝑖</m:t>
                                  </m:r>
                                </m:sub>
                              </m:sSub>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𝑖𝑠</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𝑛𝑜𝑡</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𝑖𝑛</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𝑡h𝑒</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𝑜𝑝𝑡𝑖𝑚𝑎𝑙</m:t>
                              </m:r>
                              <m:r>
                                <a:rPr lang="en-US" sz="1800" i="1">
                                  <a:effectLst/>
                                  <a:latin typeface="Cambria Math" panose="02040503050406030204" pitchFamily="18" charset="0"/>
                                  <a:ea typeface="Yu Mincho" panose="020B0400000000000000" pitchFamily="18" charset="-128"/>
                                  <a:cs typeface="Calibri Light" panose="020F0302020204030204" pitchFamily="34" charset="0"/>
                                </a:rPr>
                                <m:t>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𝑔𝑟𝑜𝑢𝑝</m:t>
                              </m:r>
                            </m:e>
                          </m:eqArr>
                        </m:e>
                      </m:d>
                      <m:r>
                        <a:rPr lang="en-US" sz="1800" i="1">
                          <a:effectLst/>
                          <a:latin typeface="Cambria Math" panose="02040503050406030204" pitchFamily="18" charset="0"/>
                          <a:ea typeface="Yu Mincho" panose="020B0400000000000000" pitchFamily="18" charset="-128"/>
                          <a:cs typeface="Calibri Light" panose="020F0302020204030204" pitchFamily="34" charset="0"/>
                        </a:rPr>
                        <m:t> ∀ </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𝑖</m:t>
                      </m:r>
                      <m:r>
                        <a:rPr lang="en-US" sz="1800" i="1">
                          <a:effectLst/>
                          <a:latin typeface="Cambria Math" panose="02040503050406030204" pitchFamily="18" charset="0"/>
                          <a:ea typeface="Yu Mincho" panose="020B0400000000000000" pitchFamily="18" charset="-128"/>
                          <a:cs typeface="Calibri Light" panose="020F0302020204030204" pitchFamily="34" charset="0"/>
                        </a:rPr>
                        <m:t>∈</m:t>
                      </m:r>
                      <m:r>
                        <a:rPr lang="en-US" sz="1800" i="1">
                          <a:effectLst/>
                          <a:latin typeface="Cambria Math" panose="02040503050406030204" pitchFamily="18" charset="0"/>
                          <a:ea typeface="Yu Mincho" panose="020B0400000000000000" pitchFamily="18" charset="-128"/>
                          <a:cs typeface="Calibri Light" panose="020F0302020204030204" pitchFamily="34" charset="0"/>
                        </a:rPr>
                        <m:t>𝑆</m:t>
                      </m:r>
                    </m:oMath>
                  </m:oMathPara>
                </a14:m>
                <a:endParaRPr lang="it-IT"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𝑂𝑏𝑗𝑒𝑐𝑡𝑖𝑣𝑒</m:t>
                      </m:r>
                      <m:r>
                        <a:rPr lang="en-US" sz="1800" i="1" smtClean="0">
                          <a:effectLst/>
                          <a:latin typeface="Cambria Math" panose="02040503050406030204" pitchFamily="18" charset="0"/>
                          <a:ea typeface="Calibri" panose="020F0502020204030204" pitchFamily="34" charset="0"/>
                          <a:cs typeface="Arial" panose="020B0604020202020204" pitchFamily="34" charset="0"/>
                        </a:rPr>
                        <m:t> </m:t>
                      </m:r>
                      <m:r>
                        <a:rPr lang="en-US" sz="1800" i="1" smtClean="0">
                          <a:effectLst/>
                          <a:latin typeface="Cambria Math" panose="02040503050406030204" pitchFamily="18" charset="0"/>
                          <a:ea typeface="Calibri" panose="020F0502020204030204" pitchFamily="34" charset="0"/>
                          <a:cs typeface="Arial" panose="020B0604020202020204" pitchFamily="34" charset="0"/>
                        </a:rPr>
                        <m:t>𝑓𝑢𝑛𝑐𝑡𝑖𝑜𝑛</m:t>
                      </m:r>
                      <m:r>
                        <a:rPr lang="en-US" sz="1800" i="1" smtClean="0">
                          <a:effectLst/>
                          <a:latin typeface="Cambria Math" panose="02040503050406030204" pitchFamily="18" charset="0"/>
                          <a:ea typeface="Calibri" panose="020F0502020204030204" pitchFamily="34" charset="0"/>
                          <a:cs typeface="Arial" panose="020B0604020202020204" pitchFamily="34" charset="0"/>
                        </a:rPr>
                        <m:t>: </m:t>
                      </m:r>
                      <m:func>
                        <m:funcPr>
                          <m:ctrlPr>
                            <a:rPr lang="it-IT" sz="1800" i="1">
                              <a:effectLst/>
                              <a:latin typeface="Cambria Math" panose="02040503050406030204" pitchFamily="18" charset="0"/>
                              <a:ea typeface="Calibri" panose="020F0502020204030204" pitchFamily="34" charset="0"/>
                              <a:cs typeface="Arial" panose="020B0604020202020204" pitchFamily="34" charset="0"/>
                            </a:rPr>
                          </m:ctrlPr>
                        </m:funcPr>
                        <m:fName>
                          <m:r>
                            <a:rPr lang="en-US" sz="1800" i="1">
                              <a:effectLst/>
                              <a:latin typeface="Cambria Math" panose="02040503050406030204" pitchFamily="18" charset="0"/>
                              <a:ea typeface="Calibri" panose="020F0502020204030204" pitchFamily="34" charset="0"/>
                              <a:cs typeface="Arial" panose="020B0604020202020204" pitchFamily="34" charset="0"/>
                            </a:rPr>
                            <m:t>      </m:t>
                          </m:r>
                          <m:limLow>
                            <m:limLowPr>
                              <m:ctrlPr>
                                <a:rPr lang="it-IT" sz="1800" i="1">
                                  <a:effectLst/>
                                  <a:latin typeface="Cambria Math" panose="02040503050406030204" pitchFamily="18" charset="0"/>
                                  <a:ea typeface="Calibri" panose="020F0502020204030204" pitchFamily="34" charset="0"/>
                                  <a:cs typeface="Arial" panose="020B0604020202020204" pitchFamily="34" charset="0"/>
                                </a:rPr>
                              </m:ctrlPr>
                            </m:limLowPr>
                            <m:e>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max</m:t>
                              </m:r>
                            </m:e>
                            <m:lim>
                              <m:r>
                                <a:rPr lang="en-US" sz="1800" i="1">
                                  <a:effectLst/>
                                  <a:latin typeface="Cambria Math" panose="02040503050406030204" pitchFamily="18" charset="0"/>
                                  <a:ea typeface="Calibri" panose="020F0502020204030204" pitchFamily="34" charset="0"/>
                                  <a:cs typeface="Arial" panose="020B0604020202020204" pitchFamily="34" charset="0"/>
                                </a:rPr>
                                <m:t>𝑥</m:t>
                              </m:r>
                            </m:lim>
                          </m:limLow>
                        </m:fName>
                        <m:e>
                          <m:d>
                            <m:dPr>
                              <m:ctrlPr>
                                <a:rPr lang="it-IT" sz="1800" i="1">
                                  <a:effectLst/>
                                  <a:latin typeface="Cambria Math" panose="02040503050406030204" pitchFamily="18" charset="0"/>
                                  <a:ea typeface="Calibri" panose="020F0502020204030204" pitchFamily="34" charset="0"/>
                                  <a:cs typeface="Arial" panose="020B0604020202020204" pitchFamily="34" charset="0"/>
                                </a:rPr>
                              </m:ctrlPr>
                            </m:dPr>
                            <m:e>
                              <m:nary>
                                <m:naryPr>
                                  <m:chr m:val="∑"/>
                                  <m:limLoc m:val="undOvr"/>
                                  <m:supHide m:val="on"/>
                                  <m:ctrlPr>
                                    <a:rPr lang="it-IT"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Yu Mincho" panose="02020400000000000000" pitchFamily="18" charset="-128"/>
                                      <a:cs typeface="Arial" panose="020B0604020202020204" pitchFamily="34" charset="0"/>
                                    </a:rPr>
                                    <m:t>𝑖</m:t>
                                  </m:r>
                                  <m:r>
                                    <a:rPr lang="en-US" sz="1800" i="1">
                                      <a:effectLst/>
                                      <a:latin typeface="Cambria Math" panose="02040503050406030204" pitchFamily="18" charset="0"/>
                                      <a:ea typeface="Yu Mincho" panose="02020400000000000000" pitchFamily="18" charset="-128"/>
                                      <a:cs typeface="Arial" panose="020B0604020202020204" pitchFamily="34" charset="0"/>
                                    </a:rPr>
                                    <m:t>∈</m:t>
                                  </m:r>
                                  <m:r>
                                    <a:rPr lang="en-US" sz="1800" i="1">
                                      <a:effectLst/>
                                      <a:latin typeface="Cambria Math" panose="02040503050406030204" pitchFamily="18" charset="0"/>
                                      <a:ea typeface="Yu Mincho" panose="02020400000000000000" pitchFamily="18" charset="-128"/>
                                      <a:cs typeface="Arial" panose="020B0604020202020204" pitchFamily="34" charset="0"/>
                                    </a:rPr>
                                    <m:t>𝑆</m:t>
                                  </m:r>
                                </m:sub>
                                <m:sup/>
                                <m:e>
                                  <m:nary>
                                    <m:naryPr>
                                      <m:chr m:val="∑"/>
                                      <m:limLoc m:val="undOvr"/>
                                      <m:supHide m:val="on"/>
                                      <m:ctrlPr>
                                        <a:rPr lang="it-IT"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Yu Mincho" panose="02020400000000000000" pitchFamily="18" charset="-128"/>
                                          <a:cs typeface="Arial" panose="020B0604020202020204" pitchFamily="34" charset="0"/>
                                        </a:rPr>
                                        <m:t> </m:t>
                                      </m:r>
                                      <m:r>
                                        <a:rPr lang="en-US" sz="1800" i="1">
                                          <a:effectLst/>
                                          <a:latin typeface="Cambria Math" panose="02040503050406030204" pitchFamily="18" charset="0"/>
                                          <a:ea typeface="Yu Mincho" panose="02020400000000000000" pitchFamily="18" charset="-128"/>
                                          <a:cs typeface="Arial" panose="020B0604020202020204" pitchFamily="34" charset="0"/>
                                        </a:rPr>
                                        <m:t>𝑗</m:t>
                                      </m:r>
                                      <m:r>
                                        <a:rPr lang="en-US" sz="1800" i="1">
                                          <a:effectLst/>
                                          <a:latin typeface="Cambria Math" panose="02040503050406030204" pitchFamily="18" charset="0"/>
                                          <a:ea typeface="Yu Mincho" panose="02020400000000000000" pitchFamily="18" charset="-128"/>
                                          <a:cs typeface="Arial" panose="020B0604020202020204" pitchFamily="34" charset="0"/>
                                        </a:rPr>
                                        <m:t>∈</m:t>
                                      </m:r>
                                      <m:r>
                                        <a:rPr lang="en-US" sz="1800" i="1">
                                          <a:effectLst/>
                                          <a:latin typeface="Cambria Math" panose="02040503050406030204" pitchFamily="18" charset="0"/>
                                          <a:ea typeface="Yu Mincho" panose="02020400000000000000" pitchFamily="18" charset="-128"/>
                                          <a:cs typeface="Arial" panose="020B0604020202020204" pitchFamily="34" charset="0"/>
                                        </a:rPr>
                                        <m:t>𝑆</m:t>
                                      </m:r>
                                    </m:sub>
                                    <m:sup/>
                                    <m:e>
                                      <m:sSub>
                                        <m:sSubPr>
                                          <m:ctrlPr>
                                            <a:rPr lang="it-IT"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sSub>
                                        <m:sSubPr>
                                          <m:ctrlPr>
                                            <a:rPr lang="it-IT"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it-IT" sz="1800" b="0" i="1" smtClean="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it-IT"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𝑐</m:t>
                                          </m:r>
                                        </m:e>
                                        <m:sub>
                                          <m:r>
                                            <a:rPr lang="en-US" sz="1800" i="1">
                                              <a:effectLst/>
                                              <a:latin typeface="Cambria Math" panose="02040503050406030204" pitchFamily="18" charset="0"/>
                                              <a:ea typeface="Calibri" panose="020F0502020204030204" pitchFamily="34" charset="0"/>
                                              <a:cs typeface="Arial" panose="020B0604020202020204" pitchFamily="34" charset="0"/>
                                            </a:rPr>
                                            <m:t>𝑖𝑗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e>
                                  </m:nary>
                                  <m:sSub>
                                    <m:sSubPr>
                                      <m:ctrlPr>
                                        <a:rPr lang="it-IT"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it-IT"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𝑞</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e>
                              </m:nary>
                            </m:e>
                          </m:d>
                        </m:e>
                      </m:func>
                    </m:oMath>
                  </m:oMathPara>
                </a14:m>
                <a:endParaRPr lang="it-IT" sz="180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endParaRPr lang="it-IT" sz="180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CasellaDiTesto 7">
                <a:extLst>
                  <a:ext uri="{FF2B5EF4-FFF2-40B4-BE49-F238E27FC236}">
                    <a16:creationId xmlns:a16="http://schemas.microsoft.com/office/drawing/2014/main" id="{E2A7B14F-091E-7566-9009-507E032BB0B5}"/>
                  </a:ext>
                </a:extLst>
              </p:cNvPr>
              <p:cNvSpPr txBox="1">
                <a:spLocks noRot="1" noChangeAspect="1" noMove="1" noResize="1" noEditPoints="1" noAdjustHandles="1" noChangeArrowheads="1" noChangeShapeType="1" noTextEdit="1"/>
              </p:cNvSpPr>
              <p:nvPr/>
            </p:nvSpPr>
            <p:spPr>
              <a:xfrm>
                <a:off x="346936" y="1706245"/>
                <a:ext cx="8464211" cy="409201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112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6000"/>
            <a:lum/>
          </a:blip>
          <a:srcRect/>
          <a:stretch>
            <a:fillRect t="-1000" b="-1000"/>
          </a:stretch>
        </a:blipFill>
        <a:effectLst/>
      </p:bgPr>
    </p:bg>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828" y="4721170"/>
            <a:ext cx="1593835" cy="1241352"/>
          </a:xfrm>
          <a:prstGeom prst="rect">
            <a:avLst/>
          </a:prstGeom>
        </p:spPr>
      </p:pic>
      <p:sp>
        <p:nvSpPr>
          <p:cNvPr id="2" name="Titolo 1"/>
          <p:cNvSpPr>
            <a:spLocks noGrp="1"/>
          </p:cNvSpPr>
          <p:nvPr>
            <p:ph type="ctrTitle"/>
          </p:nvPr>
        </p:nvSpPr>
        <p:spPr>
          <a:xfrm>
            <a:off x="922353" y="4957594"/>
            <a:ext cx="7772400" cy="768504"/>
          </a:xfrm>
        </p:spPr>
        <p:txBody>
          <a:bodyPr>
            <a:normAutofit/>
          </a:bodyPr>
          <a:lstStyle/>
          <a:p>
            <a:pPr algn="ctr"/>
            <a:r>
              <a:rPr lang="it-IT" sz="4000" err="1">
                <a:latin typeface="Arial" panose="020B0604020202020204" pitchFamily="34" charset="0"/>
                <a:ea typeface="Malgun Gothic Semilight" panose="020B0502040204020203" pitchFamily="34" charset="-128"/>
                <a:cs typeface="Arial" panose="020B0604020202020204" pitchFamily="34" charset="0"/>
              </a:rPr>
              <a:t>Warehouse</a:t>
            </a:r>
            <a:r>
              <a:rPr lang="it-IT" sz="4000">
                <a:latin typeface="Arial" panose="020B0604020202020204" pitchFamily="34" charset="0"/>
                <a:ea typeface="Malgun Gothic Semilight" panose="020B0502040204020203" pitchFamily="34" charset="-128"/>
                <a:cs typeface="Arial" panose="020B0604020202020204" pitchFamily="34" charset="0"/>
              </a:rPr>
              <a:t> Manager</a:t>
            </a:r>
          </a:p>
        </p:txBody>
      </p:sp>
      <p:pic>
        <p:nvPicPr>
          <p:cNvPr id="8" name="Immagine 7">
            <a:extLst>
              <a:ext uri="{FF2B5EF4-FFF2-40B4-BE49-F238E27FC236}">
                <a16:creationId xmlns:a16="http://schemas.microsoft.com/office/drawing/2014/main" id="{5CCD93EC-933F-0845-F355-2E567F31C6F0}"/>
              </a:ext>
            </a:extLst>
          </p:cNvPr>
          <p:cNvPicPr>
            <a:picLocks noChangeAspect="1"/>
          </p:cNvPicPr>
          <p:nvPr/>
        </p:nvPicPr>
        <p:blipFill>
          <a:blip r:embed="rId5"/>
          <a:stretch>
            <a:fillRect/>
          </a:stretch>
        </p:blipFill>
        <p:spPr>
          <a:xfrm>
            <a:off x="238337" y="4407783"/>
            <a:ext cx="2066940" cy="1698574"/>
          </a:xfrm>
          <a:prstGeom prst="rect">
            <a:avLst/>
          </a:prstGeom>
        </p:spPr>
      </p:pic>
    </p:spTree>
    <p:extLst>
      <p:ext uri="{BB962C8B-B14F-4D97-AF65-F5344CB8AC3E}">
        <p14:creationId xmlns:p14="http://schemas.microsoft.com/office/powerpoint/2010/main" val="3357121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E6C83F-E4DE-3501-A43C-35C1EBEEA2A7}"/>
              </a:ext>
            </a:extLst>
          </p:cNvPr>
          <p:cNvSpPr>
            <a:spLocks noGrp="1"/>
          </p:cNvSpPr>
          <p:nvPr>
            <p:ph type="title"/>
          </p:nvPr>
        </p:nvSpPr>
        <p:spPr/>
        <p:txBody>
          <a:bodyPr/>
          <a:lstStyle/>
          <a:p>
            <a:r>
              <a:rPr lang="it-IT"/>
              <a:t>Python – </a:t>
            </a:r>
            <a:r>
              <a:rPr lang="it-IT" err="1"/>
              <a:t>Warehouse</a:t>
            </a:r>
            <a:r>
              <a:rPr lang="it-IT"/>
              <a:t> Manager </a:t>
            </a:r>
            <a:br>
              <a:rPr lang="it-IT"/>
            </a:br>
            <a:r>
              <a:rPr lang="it-IT" err="1"/>
              <a:t>Initialization</a:t>
            </a:r>
            <a:r>
              <a:rPr lang="it-IT"/>
              <a:t> and </a:t>
            </a:r>
            <a:r>
              <a:rPr lang="it-IT" err="1"/>
              <a:t>Main</a:t>
            </a:r>
            <a:r>
              <a:rPr lang="it-IT"/>
              <a:t> Loop</a:t>
            </a:r>
          </a:p>
        </p:txBody>
      </p:sp>
      <p:pic>
        <p:nvPicPr>
          <p:cNvPr id="4" name="Immagine 3">
            <a:extLst>
              <a:ext uri="{FF2B5EF4-FFF2-40B4-BE49-F238E27FC236}">
                <a16:creationId xmlns:a16="http://schemas.microsoft.com/office/drawing/2014/main" id="{75EB37BF-0D45-9D3C-E8B4-22D04CDA0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20" y="1692429"/>
            <a:ext cx="7296029" cy="2036083"/>
          </a:xfrm>
          <a:prstGeom prst="rect">
            <a:avLst/>
          </a:prstGeom>
        </p:spPr>
      </p:pic>
      <p:sp>
        <p:nvSpPr>
          <p:cNvPr id="5" name="CasellaDiTesto 4">
            <a:extLst>
              <a:ext uri="{FF2B5EF4-FFF2-40B4-BE49-F238E27FC236}">
                <a16:creationId xmlns:a16="http://schemas.microsoft.com/office/drawing/2014/main" id="{2032D06A-7C1B-B814-908A-4846F057CA8A}"/>
              </a:ext>
            </a:extLst>
          </p:cNvPr>
          <p:cNvSpPr txBox="1"/>
          <p:nvPr/>
        </p:nvSpPr>
        <p:spPr>
          <a:xfrm>
            <a:off x="162061" y="1303324"/>
            <a:ext cx="6718699" cy="369332"/>
          </a:xfrm>
          <a:prstGeom prst="rect">
            <a:avLst/>
          </a:prstGeom>
          <a:noFill/>
        </p:spPr>
        <p:txBody>
          <a:bodyPr wrap="none" rtlCol="0">
            <a:spAutoFit/>
          </a:bodyPr>
          <a:lstStyle/>
          <a:p>
            <a:r>
              <a:rPr lang="en-GB"/>
              <a:t>Initialization of </a:t>
            </a:r>
            <a:r>
              <a:rPr lang="en-GB" err="1"/>
              <a:t>multilples</a:t>
            </a:r>
            <a:r>
              <a:rPr lang="en-GB"/>
              <a:t> command handlers, one for each PLC (Area)</a:t>
            </a:r>
          </a:p>
        </p:txBody>
      </p:sp>
      <p:sp>
        <p:nvSpPr>
          <p:cNvPr id="6" name="CasellaDiTesto 5">
            <a:extLst>
              <a:ext uri="{FF2B5EF4-FFF2-40B4-BE49-F238E27FC236}">
                <a16:creationId xmlns:a16="http://schemas.microsoft.com/office/drawing/2014/main" id="{9C42637D-D0C3-60E3-EE73-D77EB0C185F9}"/>
              </a:ext>
            </a:extLst>
          </p:cNvPr>
          <p:cNvSpPr txBox="1"/>
          <p:nvPr/>
        </p:nvSpPr>
        <p:spPr>
          <a:xfrm>
            <a:off x="162061" y="3973188"/>
            <a:ext cx="1183337" cy="369332"/>
          </a:xfrm>
          <a:prstGeom prst="rect">
            <a:avLst/>
          </a:prstGeom>
          <a:noFill/>
        </p:spPr>
        <p:txBody>
          <a:bodyPr wrap="none" rtlCol="0">
            <a:spAutoFit/>
          </a:bodyPr>
          <a:lstStyle/>
          <a:p>
            <a:r>
              <a:rPr lang="en-GB"/>
              <a:t>Main Loop</a:t>
            </a:r>
          </a:p>
        </p:txBody>
      </p:sp>
      <p:sp>
        <p:nvSpPr>
          <p:cNvPr id="9" name="Rettangolo con angoli arrotondati 8">
            <a:extLst>
              <a:ext uri="{FF2B5EF4-FFF2-40B4-BE49-F238E27FC236}">
                <a16:creationId xmlns:a16="http://schemas.microsoft.com/office/drawing/2014/main" id="{88B24673-C064-92D4-3FF2-F6EC8A667432}"/>
              </a:ext>
            </a:extLst>
          </p:cNvPr>
          <p:cNvSpPr/>
          <p:nvPr/>
        </p:nvSpPr>
        <p:spPr>
          <a:xfrm>
            <a:off x="513338" y="4579025"/>
            <a:ext cx="1882140"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a:solidFill>
                  <a:schemeClr val="tx1"/>
                </a:solidFill>
              </a:rPr>
              <a:t>Update Arrivals</a:t>
            </a:r>
          </a:p>
        </p:txBody>
      </p:sp>
      <p:sp>
        <p:nvSpPr>
          <p:cNvPr id="10" name="Rettangolo con angoli arrotondati 9">
            <a:extLst>
              <a:ext uri="{FF2B5EF4-FFF2-40B4-BE49-F238E27FC236}">
                <a16:creationId xmlns:a16="http://schemas.microsoft.com/office/drawing/2014/main" id="{B9819894-21CE-50BD-4180-8823F154060F}"/>
              </a:ext>
            </a:extLst>
          </p:cNvPr>
          <p:cNvSpPr/>
          <p:nvPr/>
        </p:nvSpPr>
        <p:spPr>
          <a:xfrm>
            <a:off x="2687894" y="4587196"/>
            <a:ext cx="1882140"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a:solidFill>
                  <a:schemeClr val="tx1"/>
                </a:solidFill>
              </a:rPr>
              <a:t>Dispatch Arrivals</a:t>
            </a:r>
          </a:p>
        </p:txBody>
      </p:sp>
      <p:sp>
        <p:nvSpPr>
          <p:cNvPr id="11" name="Rettangolo con angoli arrotondati 10">
            <a:extLst>
              <a:ext uri="{FF2B5EF4-FFF2-40B4-BE49-F238E27FC236}">
                <a16:creationId xmlns:a16="http://schemas.microsoft.com/office/drawing/2014/main" id="{21774173-55BD-A358-599F-31C4043C25C0}"/>
              </a:ext>
            </a:extLst>
          </p:cNvPr>
          <p:cNvSpPr/>
          <p:nvPr/>
        </p:nvSpPr>
        <p:spPr>
          <a:xfrm>
            <a:off x="4862450" y="4587196"/>
            <a:ext cx="1882139"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a:solidFill>
                  <a:schemeClr val="tx1"/>
                </a:solidFill>
              </a:rPr>
              <a:t>Update Departures</a:t>
            </a:r>
          </a:p>
        </p:txBody>
      </p:sp>
      <p:sp>
        <p:nvSpPr>
          <p:cNvPr id="12" name="Rettangolo con angoli arrotondati 11">
            <a:extLst>
              <a:ext uri="{FF2B5EF4-FFF2-40B4-BE49-F238E27FC236}">
                <a16:creationId xmlns:a16="http://schemas.microsoft.com/office/drawing/2014/main" id="{20CD87B1-7A5A-E3BA-4DF3-27AD653797AF}"/>
              </a:ext>
            </a:extLst>
          </p:cNvPr>
          <p:cNvSpPr/>
          <p:nvPr/>
        </p:nvSpPr>
        <p:spPr>
          <a:xfrm>
            <a:off x="7037006" y="4579025"/>
            <a:ext cx="1882139"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dirty="0" err="1">
                <a:solidFill>
                  <a:schemeClr val="tx1"/>
                </a:solidFill>
              </a:rPr>
              <a:t>Fulfill</a:t>
            </a:r>
            <a:r>
              <a:rPr lang="en-GB" sz="1600" dirty="0">
                <a:solidFill>
                  <a:schemeClr val="tx1"/>
                </a:solidFill>
              </a:rPr>
              <a:t> Departures</a:t>
            </a:r>
          </a:p>
        </p:txBody>
      </p:sp>
      <p:sp>
        <p:nvSpPr>
          <p:cNvPr id="13" name="Rettangolo con angoli arrotondati 12">
            <a:extLst>
              <a:ext uri="{FF2B5EF4-FFF2-40B4-BE49-F238E27FC236}">
                <a16:creationId xmlns:a16="http://schemas.microsoft.com/office/drawing/2014/main" id="{B6433AF5-6079-63C5-541C-39A95C8DC06A}"/>
              </a:ext>
            </a:extLst>
          </p:cNvPr>
          <p:cNvSpPr/>
          <p:nvPr/>
        </p:nvSpPr>
        <p:spPr>
          <a:xfrm>
            <a:off x="7037006" y="5326380"/>
            <a:ext cx="1882139"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a:solidFill>
                  <a:schemeClr val="tx1"/>
                </a:solidFill>
              </a:rPr>
              <a:t>Picking</a:t>
            </a:r>
          </a:p>
        </p:txBody>
      </p:sp>
      <p:sp>
        <p:nvSpPr>
          <p:cNvPr id="8" name="Freccia a destra 7">
            <a:extLst>
              <a:ext uri="{FF2B5EF4-FFF2-40B4-BE49-F238E27FC236}">
                <a16:creationId xmlns:a16="http://schemas.microsoft.com/office/drawing/2014/main" id="{BB1E1457-04F8-55FE-9A6A-C5FE0EACF03B}"/>
              </a:ext>
            </a:extLst>
          </p:cNvPr>
          <p:cNvSpPr/>
          <p:nvPr/>
        </p:nvSpPr>
        <p:spPr>
          <a:xfrm>
            <a:off x="2444750" y="4718050"/>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Freccia a destra 13">
            <a:extLst>
              <a:ext uri="{FF2B5EF4-FFF2-40B4-BE49-F238E27FC236}">
                <a16:creationId xmlns:a16="http://schemas.microsoft.com/office/drawing/2014/main" id="{5AA0CF06-4E88-BA85-CA53-37BE5550A265}"/>
              </a:ext>
            </a:extLst>
          </p:cNvPr>
          <p:cNvSpPr/>
          <p:nvPr/>
        </p:nvSpPr>
        <p:spPr>
          <a:xfrm>
            <a:off x="4616328" y="4726107"/>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Freccia a destra 14">
            <a:extLst>
              <a:ext uri="{FF2B5EF4-FFF2-40B4-BE49-F238E27FC236}">
                <a16:creationId xmlns:a16="http://schemas.microsoft.com/office/drawing/2014/main" id="{A6893E66-8C26-6F2C-E390-05B271672895}"/>
              </a:ext>
            </a:extLst>
          </p:cNvPr>
          <p:cNvSpPr/>
          <p:nvPr/>
        </p:nvSpPr>
        <p:spPr>
          <a:xfrm>
            <a:off x="6792372" y="4726107"/>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Freccia a destra 15">
            <a:extLst>
              <a:ext uri="{FF2B5EF4-FFF2-40B4-BE49-F238E27FC236}">
                <a16:creationId xmlns:a16="http://schemas.microsoft.com/office/drawing/2014/main" id="{4F1550C5-C81F-68A8-A37C-3D2A96228DB5}"/>
              </a:ext>
            </a:extLst>
          </p:cNvPr>
          <p:cNvSpPr/>
          <p:nvPr/>
        </p:nvSpPr>
        <p:spPr>
          <a:xfrm rot="5400000">
            <a:off x="7879650" y="5097800"/>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C5D2E438-0697-8EF7-38AE-CD7C342BFBE2}"/>
              </a:ext>
            </a:extLst>
          </p:cNvPr>
          <p:cNvSpPr/>
          <p:nvPr/>
        </p:nvSpPr>
        <p:spPr>
          <a:xfrm>
            <a:off x="4862449" y="5326380"/>
            <a:ext cx="1882139" cy="380881"/>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dirty="0" err="1">
                <a:solidFill>
                  <a:schemeClr val="tx1"/>
                </a:solidFill>
              </a:rPr>
              <a:t>Cmd</a:t>
            </a:r>
            <a:r>
              <a:rPr lang="en-GB" sz="1600" dirty="0">
                <a:solidFill>
                  <a:schemeClr val="tx1"/>
                </a:solidFill>
              </a:rPr>
              <a:t> Generation</a:t>
            </a:r>
          </a:p>
        </p:txBody>
      </p:sp>
      <p:sp>
        <p:nvSpPr>
          <p:cNvPr id="17" name="Rettangolo con angoli arrotondati 16">
            <a:extLst>
              <a:ext uri="{FF2B5EF4-FFF2-40B4-BE49-F238E27FC236}">
                <a16:creationId xmlns:a16="http://schemas.microsoft.com/office/drawing/2014/main" id="{7C4D5854-FBE7-BAD5-38CB-F2D6549CFA46}"/>
              </a:ext>
            </a:extLst>
          </p:cNvPr>
          <p:cNvSpPr/>
          <p:nvPr/>
        </p:nvSpPr>
        <p:spPr>
          <a:xfrm>
            <a:off x="2687890" y="5326380"/>
            <a:ext cx="1882141"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dirty="0">
                <a:solidFill>
                  <a:schemeClr val="tx1"/>
                </a:solidFill>
              </a:rPr>
              <a:t>Check Handlers</a:t>
            </a:r>
          </a:p>
        </p:txBody>
      </p:sp>
      <p:sp>
        <p:nvSpPr>
          <p:cNvPr id="18" name="Rettangolo con angoli arrotondati 17">
            <a:extLst>
              <a:ext uri="{FF2B5EF4-FFF2-40B4-BE49-F238E27FC236}">
                <a16:creationId xmlns:a16="http://schemas.microsoft.com/office/drawing/2014/main" id="{61A54DED-26C1-CB02-6DDC-0E159551C6F7}"/>
              </a:ext>
            </a:extLst>
          </p:cNvPr>
          <p:cNvSpPr/>
          <p:nvPr/>
        </p:nvSpPr>
        <p:spPr>
          <a:xfrm>
            <a:off x="513331" y="5326380"/>
            <a:ext cx="1882141" cy="36933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1600" dirty="0">
                <a:solidFill>
                  <a:schemeClr val="tx1"/>
                </a:solidFill>
              </a:rPr>
              <a:t>Save and Sleep</a:t>
            </a:r>
          </a:p>
        </p:txBody>
      </p:sp>
      <p:sp>
        <p:nvSpPr>
          <p:cNvPr id="19" name="Freccia a destra 18">
            <a:extLst>
              <a:ext uri="{FF2B5EF4-FFF2-40B4-BE49-F238E27FC236}">
                <a16:creationId xmlns:a16="http://schemas.microsoft.com/office/drawing/2014/main" id="{BE44EB7E-42E0-EE4D-2D67-7F991D1B2788}"/>
              </a:ext>
            </a:extLst>
          </p:cNvPr>
          <p:cNvSpPr/>
          <p:nvPr/>
        </p:nvSpPr>
        <p:spPr>
          <a:xfrm rot="10800000">
            <a:off x="6802532" y="5488107"/>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8BE91512-2A87-6ABB-5380-5810AEF098A2}"/>
              </a:ext>
            </a:extLst>
          </p:cNvPr>
          <p:cNvSpPr/>
          <p:nvPr/>
        </p:nvSpPr>
        <p:spPr>
          <a:xfrm rot="10800000">
            <a:off x="4596638" y="5488107"/>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62962DF8-1914-AD73-606D-0FAEAA1C2655}"/>
              </a:ext>
            </a:extLst>
          </p:cNvPr>
          <p:cNvSpPr/>
          <p:nvPr/>
        </p:nvSpPr>
        <p:spPr>
          <a:xfrm rot="10800000">
            <a:off x="2433097" y="5481340"/>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2" name="Freccia a destra 21">
            <a:extLst>
              <a:ext uri="{FF2B5EF4-FFF2-40B4-BE49-F238E27FC236}">
                <a16:creationId xmlns:a16="http://schemas.microsoft.com/office/drawing/2014/main" id="{A8BCE41F-6D37-CFB9-0BFD-3763B495D02C}"/>
              </a:ext>
            </a:extLst>
          </p:cNvPr>
          <p:cNvSpPr/>
          <p:nvPr/>
        </p:nvSpPr>
        <p:spPr>
          <a:xfrm rot="16200000">
            <a:off x="1246973" y="5097800"/>
            <a:ext cx="196850" cy="107950"/>
          </a:xfrm>
          <a:prstGeom prst="rightArrow">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9725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A66BF-2954-02A5-07C4-D16D35A9C888}"/>
              </a:ext>
            </a:extLst>
          </p:cNvPr>
          <p:cNvSpPr>
            <a:spLocks noGrp="1"/>
          </p:cNvSpPr>
          <p:nvPr>
            <p:ph type="title"/>
          </p:nvPr>
        </p:nvSpPr>
        <p:spPr/>
        <p:txBody>
          <a:bodyPr/>
          <a:lstStyle/>
          <a:p>
            <a:r>
              <a:rPr lang="it-IT"/>
              <a:t>Python - </a:t>
            </a:r>
            <a:r>
              <a:rPr lang="it-IT" err="1"/>
              <a:t>Warehouse</a:t>
            </a:r>
            <a:r>
              <a:rPr lang="it-IT"/>
              <a:t> Manager - Update </a:t>
            </a:r>
            <a:r>
              <a:rPr lang="it-IT" err="1"/>
              <a:t>Arrivals</a:t>
            </a:r>
            <a:endParaRPr lang="en-GB"/>
          </a:p>
        </p:txBody>
      </p:sp>
      <p:pic>
        <p:nvPicPr>
          <p:cNvPr id="4" name="Immagine 3" descr="Immagine che contiene testo, schermata, Carattere, design&#10;&#10;Descrizione generata automaticamente">
            <a:extLst>
              <a:ext uri="{FF2B5EF4-FFF2-40B4-BE49-F238E27FC236}">
                <a16:creationId xmlns:a16="http://schemas.microsoft.com/office/drawing/2014/main" id="{0940FA56-D68C-C0F7-9BBC-E4D17898A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64" y="1561258"/>
            <a:ext cx="6747316" cy="3157240"/>
          </a:xfrm>
          <a:prstGeom prst="rect">
            <a:avLst/>
          </a:prstGeom>
        </p:spPr>
      </p:pic>
      <p:pic>
        <p:nvPicPr>
          <p:cNvPr id="6" name="Immagine 5" descr="Immagine che contiene Veicolo terrestre, veicolo&#10;&#10;Descrizione generata automaticamente">
            <a:extLst>
              <a:ext uri="{FF2B5EF4-FFF2-40B4-BE49-F238E27FC236}">
                <a16:creationId xmlns:a16="http://schemas.microsoft.com/office/drawing/2014/main" id="{F33FE2AC-D259-6046-DD44-7D06FA289054}"/>
              </a:ext>
            </a:extLst>
          </p:cNvPr>
          <p:cNvPicPr>
            <a:picLocks noChangeAspect="1"/>
          </p:cNvPicPr>
          <p:nvPr/>
        </p:nvPicPr>
        <p:blipFill rotWithShape="1">
          <a:blip r:embed="rId4"/>
          <a:srcRect l="62925" t="77831" r="6390" b="7570"/>
          <a:stretch/>
        </p:blipFill>
        <p:spPr>
          <a:xfrm>
            <a:off x="1134264" y="5005551"/>
            <a:ext cx="1046364" cy="497841"/>
          </a:xfrm>
          <a:prstGeom prst="rect">
            <a:avLst/>
          </a:prstGeom>
        </p:spPr>
      </p:pic>
      <p:pic>
        <p:nvPicPr>
          <p:cNvPr id="7" name="Immagine 6" descr="Immagine che contiene Veicolo terrestre, veicolo&#10;&#10;Descrizione generata automaticamente">
            <a:extLst>
              <a:ext uri="{FF2B5EF4-FFF2-40B4-BE49-F238E27FC236}">
                <a16:creationId xmlns:a16="http://schemas.microsoft.com/office/drawing/2014/main" id="{E9A60300-FB6B-B6D1-46CA-BC6DBE8DFB5C}"/>
              </a:ext>
            </a:extLst>
          </p:cNvPr>
          <p:cNvPicPr>
            <a:picLocks noChangeAspect="1"/>
          </p:cNvPicPr>
          <p:nvPr/>
        </p:nvPicPr>
        <p:blipFill rotWithShape="1">
          <a:blip r:embed="rId4"/>
          <a:srcRect l="33131" t="40057" r="36184" b="39475"/>
          <a:stretch/>
        </p:blipFill>
        <p:spPr>
          <a:xfrm>
            <a:off x="2712563" y="4805397"/>
            <a:ext cx="1046364" cy="697995"/>
          </a:xfrm>
          <a:prstGeom prst="rect">
            <a:avLst/>
          </a:prstGeom>
        </p:spPr>
      </p:pic>
      <p:pic>
        <p:nvPicPr>
          <p:cNvPr id="8" name="Immagine 7" descr="Immagine che contiene Veicolo terrestre, veicolo&#10;&#10;Descrizione generata automaticamente">
            <a:extLst>
              <a:ext uri="{FF2B5EF4-FFF2-40B4-BE49-F238E27FC236}">
                <a16:creationId xmlns:a16="http://schemas.microsoft.com/office/drawing/2014/main" id="{8A2342D2-F038-D84E-BB34-C43A7F5C1B67}"/>
              </a:ext>
            </a:extLst>
          </p:cNvPr>
          <p:cNvPicPr>
            <a:picLocks noChangeAspect="1"/>
          </p:cNvPicPr>
          <p:nvPr/>
        </p:nvPicPr>
        <p:blipFill rotWithShape="1">
          <a:blip r:embed="rId4"/>
          <a:srcRect l="5780" t="8194" r="63535" b="68970"/>
          <a:stretch/>
        </p:blipFill>
        <p:spPr>
          <a:xfrm>
            <a:off x="4290862" y="4765020"/>
            <a:ext cx="1046364" cy="778748"/>
          </a:xfrm>
          <a:prstGeom prst="rect">
            <a:avLst/>
          </a:prstGeom>
        </p:spPr>
      </p:pic>
      <p:pic>
        <p:nvPicPr>
          <p:cNvPr id="9" name="Immagine 8" descr="Immagine che contiene Veicolo terrestre, veicolo&#10;&#10;Descrizione generata automaticamente">
            <a:extLst>
              <a:ext uri="{FF2B5EF4-FFF2-40B4-BE49-F238E27FC236}">
                <a16:creationId xmlns:a16="http://schemas.microsoft.com/office/drawing/2014/main" id="{075DAC7B-34B6-DC54-6576-613ED3DBB004}"/>
              </a:ext>
            </a:extLst>
          </p:cNvPr>
          <p:cNvPicPr>
            <a:picLocks noChangeAspect="1"/>
          </p:cNvPicPr>
          <p:nvPr/>
        </p:nvPicPr>
        <p:blipFill rotWithShape="1">
          <a:blip r:embed="rId4"/>
          <a:srcRect l="6609" t="69566" r="69555" b="7598"/>
          <a:stretch/>
        </p:blipFill>
        <p:spPr>
          <a:xfrm>
            <a:off x="6756400" y="4785077"/>
            <a:ext cx="812800" cy="778748"/>
          </a:xfrm>
          <a:prstGeom prst="rect">
            <a:avLst/>
          </a:prstGeom>
        </p:spPr>
      </p:pic>
      <p:pic>
        <p:nvPicPr>
          <p:cNvPr id="10" name="Immagine 9" descr="Immagine che contiene Veicolo terrestre, veicolo&#10;&#10;Descrizione generata automaticamente">
            <a:extLst>
              <a:ext uri="{FF2B5EF4-FFF2-40B4-BE49-F238E27FC236}">
                <a16:creationId xmlns:a16="http://schemas.microsoft.com/office/drawing/2014/main" id="{7F01E12D-5114-D252-46E9-93FA82341E53}"/>
              </a:ext>
            </a:extLst>
          </p:cNvPr>
          <p:cNvPicPr>
            <a:picLocks noChangeAspect="1"/>
          </p:cNvPicPr>
          <p:nvPr/>
        </p:nvPicPr>
        <p:blipFill rotWithShape="1">
          <a:blip r:embed="rId4"/>
          <a:srcRect l="34711" t="9683" r="34604" b="67481"/>
          <a:stretch/>
        </p:blipFill>
        <p:spPr>
          <a:xfrm>
            <a:off x="5474502" y="4805397"/>
            <a:ext cx="1046364" cy="778748"/>
          </a:xfrm>
          <a:prstGeom prst="rect">
            <a:avLst/>
          </a:prstGeom>
        </p:spPr>
      </p:pic>
      <p:sp>
        <p:nvSpPr>
          <p:cNvPr id="11" name="Rettangolo con angoli arrotondati 10">
            <a:extLst>
              <a:ext uri="{FF2B5EF4-FFF2-40B4-BE49-F238E27FC236}">
                <a16:creationId xmlns:a16="http://schemas.microsoft.com/office/drawing/2014/main" id="{1C090E88-084C-7486-BF2E-494D09DB98E1}"/>
              </a:ext>
            </a:extLst>
          </p:cNvPr>
          <p:cNvSpPr/>
          <p:nvPr/>
        </p:nvSpPr>
        <p:spPr>
          <a:xfrm>
            <a:off x="3989140" y="1474359"/>
            <a:ext cx="1649808" cy="77901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GB" sz="1600" dirty="0">
                <a:solidFill>
                  <a:schemeClr val="tx1"/>
                </a:solidFill>
              </a:rPr>
              <a:t>Arrival Order States</a:t>
            </a:r>
          </a:p>
        </p:txBody>
      </p:sp>
    </p:spTree>
    <p:extLst>
      <p:ext uri="{BB962C8B-B14F-4D97-AF65-F5344CB8AC3E}">
        <p14:creationId xmlns:p14="http://schemas.microsoft.com/office/powerpoint/2010/main" val="3138479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A66BF-2954-02A5-07C4-D16D35A9C888}"/>
              </a:ext>
            </a:extLst>
          </p:cNvPr>
          <p:cNvSpPr>
            <a:spLocks noGrp="1"/>
          </p:cNvSpPr>
          <p:nvPr>
            <p:ph type="title"/>
          </p:nvPr>
        </p:nvSpPr>
        <p:spPr/>
        <p:txBody>
          <a:bodyPr/>
          <a:lstStyle/>
          <a:p>
            <a:r>
              <a:rPr lang="it-IT"/>
              <a:t>Python - </a:t>
            </a:r>
            <a:r>
              <a:rPr lang="it-IT" err="1"/>
              <a:t>Warehouse</a:t>
            </a:r>
            <a:r>
              <a:rPr lang="it-IT"/>
              <a:t> Manager - </a:t>
            </a:r>
            <a:r>
              <a:rPr lang="it-IT" err="1"/>
              <a:t>Dispatch</a:t>
            </a:r>
            <a:r>
              <a:rPr lang="it-IT"/>
              <a:t> </a:t>
            </a:r>
            <a:r>
              <a:rPr lang="it-IT" err="1"/>
              <a:t>Arrivals</a:t>
            </a:r>
            <a:endParaRPr lang="en-GB"/>
          </a:p>
        </p:txBody>
      </p:sp>
      <p:sp>
        <p:nvSpPr>
          <p:cNvPr id="3" name="Segnaposto contenuto 2">
            <a:extLst>
              <a:ext uri="{FF2B5EF4-FFF2-40B4-BE49-F238E27FC236}">
                <a16:creationId xmlns:a16="http://schemas.microsoft.com/office/drawing/2014/main" id="{47BFA7E6-7339-81D8-25D0-ADAB1AF3C478}"/>
              </a:ext>
            </a:extLst>
          </p:cNvPr>
          <p:cNvSpPr>
            <a:spLocks noGrp="1"/>
          </p:cNvSpPr>
          <p:nvPr>
            <p:ph idx="1"/>
          </p:nvPr>
        </p:nvSpPr>
        <p:spPr>
          <a:xfrm>
            <a:off x="457200" y="1457960"/>
            <a:ext cx="8323726" cy="3093720"/>
          </a:xfrm>
        </p:spPr>
        <p:txBody>
          <a:bodyPr>
            <a:normAutofit fontScale="92500" lnSpcReduction="10000"/>
          </a:bodyPr>
          <a:lstStyle/>
          <a:p>
            <a:pPr marL="342900" indent="-342900">
              <a:buFont typeface="Arial" panose="020B0604020202020204" pitchFamily="34" charset="0"/>
              <a:buChar char="•"/>
            </a:pPr>
            <a:r>
              <a:rPr lang="en-GB"/>
              <a:t>Grouping algorithm: </a:t>
            </a:r>
            <a:r>
              <a:rPr lang="en-GB" sz="1600"/>
              <a:t>(Item types) </a:t>
            </a:r>
            <a:r>
              <a:rPr lang="en-US" sz="1600">
                <a:latin typeface="Arial" panose="020B0604020202020204" pitchFamily="34" charset="0"/>
                <a:ea typeface="Calibri" panose="020F0502020204030204" pitchFamily="34" charset="0"/>
                <a:cs typeface="Arial" panose="020B0604020202020204" pitchFamily="34" charset="0"/>
              </a:rPr>
              <a:t>Described before.</a:t>
            </a:r>
          </a:p>
          <a:p>
            <a:endParaRPr lang="en-GB" sz="16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a:latin typeface="Arial" panose="020B0604020202020204" pitchFamily="34" charset="0"/>
                <a:cs typeface="Arial" panose="020B0604020202020204" pitchFamily="34" charset="0"/>
              </a:rPr>
              <a:t>Filling algorithm: </a:t>
            </a:r>
            <a:r>
              <a:rPr lang="en-US" sz="1600">
                <a:effectLst/>
                <a:latin typeface="Arial" panose="020B0604020202020204" pitchFamily="34" charset="0"/>
                <a:ea typeface="Calibri" panose="020F0502020204030204" pitchFamily="34" charset="0"/>
                <a:cs typeface="Arial" panose="020B0604020202020204" pitchFamily="34" charset="0"/>
              </a:rPr>
              <a:t>(Item quantities) It prioritizes an </a:t>
            </a:r>
            <a:r>
              <a:rPr lang="en-US" sz="1600" b="1">
                <a:effectLst/>
                <a:latin typeface="Arial" panose="020B0604020202020204" pitchFamily="34" charset="0"/>
                <a:ea typeface="Calibri" panose="020F0502020204030204" pitchFamily="34" charset="0"/>
                <a:cs typeface="Arial" panose="020B0604020202020204" pitchFamily="34" charset="0"/>
              </a:rPr>
              <a:t>even quantity of products </a:t>
            </a:r>
            <a:r>
              <a:rPr lang="en-US" sz="1600">
                <a:effectLst/>
                <a:latin typeface="Arial" panose="020B0604020202020204" pitchFamily="34" charset="0"/>
                <a:ea typeface="Calibri" panose="020F0502020204030204" pitchFamily="34" charset="0"/>
                <a:cs typeface="Arial" panose="020B0604020202020204" pitchFamily="34" charset="0"/>
              </a:rPr>
              <a:t>within the same container to </a:t>
            </a:r>
            <a:r>
              <a:rPr lang="en-US" sz="1600" b="1">
                <a:effectLst/>
                <a:latin typeface="Arial" panose="020B0604020202020204" pitchFamily="34" charset="0"/>
                <a:ea typeface="Calibri" panose="020F0502020204030204" pitchFamily="34" charset="0"/>
                <a:cs typeface="Arial" panose="020B0604020202020204" pitchFamily="34" charset="0"/>
              </a:rPr>
              <a:t>improve</a:t>
            </a:r>
            <a:r>
              <a:rPr lang="en-US" sz="1600">
                <a:effectLst/>
                <a:latin typeface="Arial" panose="020B0604020202020204" pitchFamily="34" charset="0"/>
                <a:ea typeface="Calibri" panose="020F0502020204030204" pitchFamily="34" charset="0"/>
                <a:cs typeface="Arial" panose="020B0604020202020204" pitchFamily="34" charset="0"/>
              </a:rPr>
              <a:t> product search during the </a:t>
            </a:r>
            <a:r>
              <a:rPr lang="en-US" sz="1600" b="1">
                <a:effectLst/>
                <a:latin typeface="Arial" panose="020B0604020202020204" pitchFamily="34" charset="0"/>
                <a:ea typeface="Calibri" panose="020F0502020204030204" pitchFamily="34" charset="0"/>
                <a:cs typeface="Arial" panose="020B0604020202020204" pitchFamily="34" charset="0"/>
              </a:rPr>
              <a:t>picking phase </a:t>
            </a:r>
            <a:r>
              <a:rPr lang="en-US" sz="1600">
                <a:effectLst/>
                <a:latin typeface="Arial" panose="020B0604020202020204" pitchFamily="34" charset="0"/>
                <a:ea typeface="Calibri" panose="020F0502020204030204" pitchFamily="34" charset="0"/>
                <a:cs typeface="Arial" panose="020B0604020202020204" pitchFamily="34" charset="0"/>
              </a:rPr>
              <a:t>and because the grouping algorithm ensures a strong relationship between items.</a:t>
            </a:r>
          </a:p>
          <a:p>
            <a:endParaRPr lang="en-GB" sz="1600"/>
          </a:p>
          <a:p>
            <a:pPr marL="342900" indent="-342900">
              <a:buFont typeface="Arial" panose="020B0604020202020204" pitchFamily="34" charset="0"/>
              <a:buChar char="•"/>
            </a:pPr>
            <a:r>
              <a:rPr lang="en-GB"/>
              <a:t>Booking algorithm: </a:t>
            </a:r>
            <a:r>
              <a:rPr lang="en-GB" sz="1600"/>
              <a:t>(Slots) </a:t>
            </a:r>
            <a:r>
              <a:rPr lang="en-US" sz="1600"/>
              <a:t>Finds a slot with the </a:t>
            </a:r>
            <a:r>
              <a:rPr lang="en-US" sz="1600" b="1"/>
              <a:t>minimum path weight </a:t>
            </a:r>
            <a:r>
              <a:rPr lang="en-US" sz="1600"/>
              <a:t>that is also </a:t>
            </a:r>
            <a:r>
              <a:rPr lang="en-US" sz="1600" b="1"/>
              <a:t>sufficiently distant from similar containers </a:t>
            </a:r>
            <a:r>
              <a:rPr lang="en-US" sz="1600"/>
              <a:t>carrying the same type of items.</a:t>
            </a:r>
          </a:p>
          <a:p>
            <a:pPr marL="342900" indent="-342900">
              <a:buFont typeface="Arial" panose="020B0604020202020204" pitchFamily="34" charset="0"/>
              <a:buChar char="•"/>
            </a:pPr>
            <a:endParaRPr lang="en-US" sz="1000"/>
          </a:p>
          <a:p>
            <a:pPr marL="355600"/>
            <a:r>
              <a:rPr lang="en-US" sz="1600"/>
              <a:t>To achieve this, the algorithm establishes a </a:t>
            </a:r>
            <a:r>
              <a:rPr lang="en-US" sz="1600" b="1"/>
              <a:t>range of prohibited path weights close to those of similar containers</a:t>
            </a:r>
            <a:r>
              <a:rPr lang="en-US" sz="1600"/>
              <a:t>. This range gradually decreases if no suitable slots are found for loading. </a:t>
            </a:r>
            <a:endParaRPr lang="en-GB"/>
          </a:p>
        </p:txBody>
      </p:sp>
      <p:pic>
        <p:nvPicPr>
          <p:cNvPr id="5" name="Immagine 4" descr="Immagine che contiene schermata, testo, linea, numero&#10;&#10;Descrizione generata automaticamente">
            <a:extLst>
              <a:ext uri="{FF2B5EF4-FFF2-40B4-BE49-F238E27FC236}">
                <a16:creationId xmlns:a16="http://schemas.microsoft.com/office/drawing/2014/main" id="{A8A43BF0-992C-12F4-1E77-5D125353A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161" y="4318000"/>
            <a:ext cx="5707678" cy="1858997"/>
          </a:xfrm>
          <a:prstGeom prst="rect">
            <a:avLst/>
          </a:prstGeom>
        </p:spPr>
      </p:pic>
    </p:spTree>
    <p:extLst>
      <p:ext uri="{BB962C8B-B14F-4D97-AF65-F5344CB8AC3E}">
        <p14:creationId xmlns:p14="http://schemas.microsoft.com/office/powerpoint/2010/main" val="24026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A66BF-2954-02A5-07C4-D16D35A9C888}"/>
              </a:ext>
            </a:extLst>
          </p:cNvPr>
          <p:cNvSpPr>
            <a:spLocks noGrp="1"/>
          </p:cNvSpPr>
          <p:nvPr>
            <p:ph type="title"/>
          </p:nvPr>
        </p:nvSpPr>
        <p:spPr/>
        <p:txBody>
          <a:bodyPr/>
          <a:lstStyle/>
          <a:p>
            <a:r>
              <a:rPr lang="it-IT"/>
              <a:t>Python - </a:t>
            </a:r>
            <a:r>
              <a:rPr lang="it-IT" err="1"/>
              <a:t>Warehouse</a:t>
            </a:r>
            <a:r>
              <a:rPr lang="it-IT"/>
              <a:t> Manager </a:t>
            </a:r>
            <a:br>
              <a:rPr lang="it-IT"/>
            </a:br>
            <a:r>
              <a:rPr lang="it-IT"/>
              <a:t>Update / </a:t>
            </a:r>
            <a:r>
              <a:rPr lang="it-IT" err="1"/>
              <a:t>Fulfill</a:t>
            </a:r>
            <a:r>
              <a:rPr lang="it-IT"/>
              <a:t> </a:t>
            </a:r>
            <a:r>
              <a:rPr lang="it-IT" err="1"/>
              <a:t>Departures</a:t>
            </a:r>
            <a:r>
              <a:rPr lang="it-IT"/>
              <a:t> and Picking</a:t>
            </a:r>
            <a:endParaRPr lang="en-GB"/>
          </a:p>
        </p:txBody>
      </p:sp>
      <p:pic>
        <p:nvPicPr>
          <p:cNvPr id="3" name="Immagine 2" descr="Immagine che contiene schermata, testo, Carattere, logo&#10;&#10;Descrizione generata automaticamente">
            <a:extLst>
              <a:ext uri="{FF2B5EF4-FFF2-40B4-BE49-F238E27FC236}">
                <a16:creationId xmlns:a16="http://schemas.microsoft.com/office/drawing/2014/main" id="{480B7F38-8F82-0E64-8908-D629D6183113}"/>
              </a:ext>
            </a:extLst>
          </p:cNvPr>
          <p:cNvPicPr>
            <a:picLocks noChangeAspect="1"/>
          </p:cNvPicPr>
          <p:nvPr/>
        </p:nvPicPr>
        <p:blipFill rotWithShape="1">
          <a:blip r:embed="rId3">
            <a:extLst>
              <a:ext uri="{28A0092B-C50C-407E-A947-70E740481C1C}">
                <a14:useLocalDpi xmlns:a14="http://schemas.microsoft.com/office/drawing/2010/main" val="0"/>
              </a:ext>
            </a:extLst>
          </a:blip>
          <a:srcRect r="35433"/>
          <a:stretch/>
        </p:blipFill>
        <p:spPr>
          <a:xfrm>
            <a:off x="374333" y="1990725"/>
            <a:ext cx="3557588" cy="331471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put penna 5">
                <a:extLst>
                  <a:ext uri="{FF2B5EF4-FFF2-40B4-BE49-F238E27FC236}">
                    <a16:creationId xmlns:a16="http://schemas.microsoft.com/office/drawing/2014/main" id="{0E89A46B-CFF6-AAA4-0E5D-54D37A0ADEED}"/>
                  </a:ext>
                </a:extLst>
              </p14:cNvPr>
              <p14:cNvContentPartPr/>
              <p14:nvPr/>
            </p14:nvContentPartPr>
            <p14:xfrm>
              <a:off x="4261500" y="3183840"/>
              <a:ext cx="71280" cy="195480"/>
            </p14:xfrm>
          </p:contentPart>
        </mc:Choice>
        <mc:Fallback xmlns="">
          <p:pic>
            <p:nvPicPr>
              <p:cNvPr id="6" name="Input penna 5">
                <a:extLst>
                  <a:ext uri="{FF2B5EF4-FFF2-40B4-BE49-F238E27FC236}">
                    <a16:creationId xmlns:a16="http://schemas.microsoft.com/office/drawing/2014/main" id="{0E89A46B-CFF6-AAA4-0E5D-54D37A0ADEED}"/>
                  </a:ext>
                </a:extLst>
              </p:cNvPr>
              <p:cNvPicPr/>
              <p:nvPr/>
            </p:nvPicPr>
            <p:blipFill>
              <a:blip r:embed="rId5"/>
              <a:stretch>
                <a:fillRect/>
              </a:stretch>
            </p:blipFill>
            <p:spPr>
              <a:xfrm>
                <a:off x="4252500" y="3174840"/>
                <a:ext cx="88920" cy="213120"/>
              </a:xfrm>
              <a:prstGeom prst="rect">
                <a:avLst/>
              </a:prstGeom>
            </p:spPr>
          </p:pic>
        </mc:Fallback>
      </mc:AlternateContent>
      <p:grpSp>
        <p:nvGrpSpPr>
          <p:cNvPr id="9" name="Gruppo 8">
            <a:extLst>
              <a:ext uri="{FF2B5EF4-FFF2-40B4-BE49-F238E27FC236}">
                <a16:creationId xmlns:a16="http://schemas.microsoft.com/office/drawing/2014/main" id="{B98EE3C4-B6B5-7F14-5CFB-44446BC3DE03}"/>
              </a:ext>
            </a:extLst>
          </p:cNvPr>
          <p:cNvGrpSpPr/>
          <p:nvPr/>
        </p:nvGrpSpPr>
        <p:grpSpPr>
          <a:xfrm>
            <a:off x="4265100" y="3364200"/>
            <a:ext cx="2160" cy="11520"/>
            <a:chOff x="4265100" y="3364200"/>
            <a:chExt cx="2160" cy="11520"/>
          </a:xfrm>
        </p:grpSpPr>
        <mc:AlternateContent xmlns:mc="http://schemas.openxmlformats.org/markup-compatibility/2006" xmlns:p14="http://schemas.microsoft.com/office/powerpoint/2010/main">
          <mc:Choice Requires="p14">
            <p:contentPart p14:bwMode="auto" r:id="rId6">
              <p14:nvContentPartPr>
                <p14:cNvPr id="7" name="Input penna 6">
                  <a:extLst>
                    <a:ext uri="{FF2B5EF4-FFF2-40B4-BE49-F238E27FC236}">
                      <a16:creationId xmlns:a16="http://schemas.microsoft.com/office/drawing/2014/main" id="{0344C033-00EC-BA57-9E49-C42617044B20}"/>
                    </a:ext>
                  </a:extLst>
                </p14:cNvPr>
                <p14:cNvContentPartPr/>
                <p14:nvPr/>
              </p14:nvContentPartPr>
              <p14:xfrm>
                <a:off x="4266900" y="3375360"/>
                <a:ext cx="360" cy="360"/>
              </p14:xfrm>
            </p:contentPart>
          </mc:Choice>
          <mc:Fallback xmlns="">
            <p:pic>
              <p:nvPicPr>
                <p:cNvPr id="7" name="Input penna 6">
                  <a:extLst>
                    <a:ext uri="{FF2B5EF4-FFF2-40B4-BE49-F238E27FC236}">
                      <a16:creationId xmlns:a16="http://schemas.microsoft.com/office/drawing/2014/main" id="{0344C033-00EC-BA57-9E49-C42617044B20}"/>
                    </a:ext>
                  </a:extLst>
                </p:cNvPr>
                <p:cNvPicPr/>
                <p:nvPr/>
              </p:nvPicPr>
              <p:blipFill>
                <a:blip r:embed="rId7"/>
                <a:stretch>
                  <a:fillRect/>
                </a:stretch>
              </p:blipFill>
              <p:spPr>
                <a:xfrm>
                  <a:off x="4257900" y="3366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put penna 7">
                  <a:extLst>
                    <a:ext uri="{FF2B5EF4-FFF2-40B4-BE49-F238E27FC236}">
                      <a16:creationId xmlns:a16="http://schemas.microsoft.com/office/drawing/2014/main" id="{F464F1DA-0CF4-8300-46E6-099184D91438}"/>
                    </a:ext>
                  </a:extLst>
                </p14:cNvPr>
                <p14:cNvContentPartPr/>
                <p14:nvPr/>
              </p14:nvContentPartPr>
              <p14:xfrm>
                <a:off x="4265100" y="3364200"/>
                <a:ext cx="360" cy="360"/>
              </p14:xfrm>
            </p:contentPart>
          </mc:Choice>
          <mc:Fallback xmlns="">
            <p:pic>
              <p:nvPicPr>
                <p:cNvPr id="8" name="Input penna 7">
                  <a:extLst>
                    <a:ext uri="{FF2B5EF4-FFF2-40B4-BE49-F238E27FC236}">
                      <a16:creationId xmlns:a16="http://schemas.microsoft.com/office/drawing/2014/main" id="{F464F1DA-0CF4-8300-46E6-099184D91438}"/>
                    </a:ext>
                  </a:extLst>
                </p:cNvPr>
                <p:cNvPicPr/>
                <p:nvPr/>
              </p:nvPicPr>
              <p:blipFill>
                <a:blip r:embed="rId7"/>
                <a:stretch>
                  <a:fillRect/>
                </a:stretch>
              </p:blipFill>
              <p:spPr>
                <a:xfrm>
                  <a:off x="4256100" y="3355200"/>
                  <a:ext cx="18000" cy="18000"/>
                </a:xfrm>
                <a:prstGeom prst="rect">
                  <a:avLst/>
                </a:prstGeom>
              </p:spPr>
            </p:pic>
          </mc:Fallback>
        </mc:AlternateContent>
      </p:grpSp>
      <p:sp>
        <p:nvSpPr>
          <p:cNvPr id="10" name="Segnaposto contenuto 2">
            <a:extLst>
              <a:ext uri="{FF2B5EF4-FFF2-40B4-BE49-F238E27FC236}">
                <a16:creationId xmlns:a16="http://schemas.microsoft.com/office/drawing/2014/main" id="{D3B7E2D4-4C4A-5F42-23AA-447C162C34E2}"/>
              </a:ext>
            </a:extLst>
          </p:cNvPr>
          <p:cNvSpPr>
            <a:spLocks noGrp="1"/>
          </p:cNvSpPr>
          <p:nvPr>
            <p:ph idx="1"/>
          </p:nvPr>
        </p:nvSpPr>
        <p:spPr>
          <a:xfrm>
            <a:off x="4411600" y="1457960"/>
            <a:ext cx="4369326" cy="4378960"/>
          </a:xfrm>
        </p:spPr>
        <p:txBody>
          <a:bodyPr>
            <a:normAutofit/>
          </a:bodyPr>
          <a:lstStyle/>
          <a:p>
            <a:r>
              <a:rPr lang="en-GB" dirty="0"/>
              <a:t>Fulfilling algorithm: </a:t>
            </a:r>
          </a:p>
          <a:p>
            <a:pPr marL="342900" indent="-342900">
              <a:buFont typeface="Arial" panose="020B0604020202020204" pitchFamily="34" charset="0"/>
              <a:buChar char="•"/>
            </a:pPr>
            <a:r>
              <a:rPr lang="en-US" sz="1700" dirty="0"/>
              <a:t>Allows for managing outgoing orders from the automated warehouse by reserving the </a:t>
            </a:r>
            <a:r>
              <a:rPr lang="en-US" sz="1700" b="1" dirty="0"/>
              <a:t>unload</a:t>
            </a:r>
            <a:r>
              <a:rPr lang="en-US" sz="1700" dirty="0"/>
              <a:t> of the </a:t>
            </a:r>
            <a:r>
              <a:rPr lang="en-US" sz="1700" b="1" dirty="0"/>
              <a:t>container</a:t>
            </a:r>
            <a:r>
              <a:rPr lang="en-US" sz="1700" dirty="0"/>
              <a:t> that can unload the </a:t>
            </a:r>
            <a:r>
              <a:rPr lang="en-US" sz="1700" b="1" dirty="0"/>
              <a:t>maximum number of items required</a:t>
            </a:r>
            <a:r>
              <a:rPr lang="en-US" sz="1700" dirty="0"/>
              <a:t> in the first 20 incoming orders. </a:t>
            </a:r>
          </a:p>
          <a:p>
            <a:pPr marL="342900" indent="-342900">
              <a:buFont typeface="Arial" panose="020B0604020202020204" pitchFamily="34" charset="0"/>
              <a:buChar char="•"/>
            </a:pPr>
            <a:r>
              <a:rPr lang="en-US" sz="1700" dirty="0"/>
              <a:t>This optimization enhances the dispatching process. </a:t>
            </a:r>
          </a:p>
          <a:p>
            <a:pPr marL="342900" indent="-342900">
              <a:buFont typeface="Arial" panose="020B0604020202020204" pitchFamily="34" charset="0"/>
              <a:buChar char="•"/>
            </a:pPr>
            <a:r>
              <a:rPr lang="en-US" sz="1700" dirty="0"/>
              <a:t>It also </a:t>
            </a:r>
            <a:r>
              <a:rPr lang="en-US" sz="1700" b="1" dirty="0"/>
              <a:t>checks if there is a container that will become empty</a:t>
            </a:r>
            <a:r>
              <a:rPr lang="en-US" sz="1700" dirty="0"/>
              <a:t> if chosen to fulfill the orders, </a:t>
            </a:r>
            <a:r>
              <a:rPr lang="en-US" sz="1700" b="1" dirty="0"/>
              <a:t>giving it priority </a:t>
            </a:r>
            <a:r>
              <a:rPr lang="en-US" sz="1700" dirty="0"/>
              <a:t>over others. This is done to free up partially filled slots in the warehouse as soon as possible.</a:t>
            </a:r>
          </a:p>
          <a:p>
            <a:pPr marL="342900" indent="-342900">
              <a:buFont typeface="Arial" panose="020B0604020202020204" pitchFamily="34" charset="0"/>
              <a:buChar char="•"/>
            </a:pPr>
            <a:endParaRPr lang="en-GB" dirty="0"/>
          </a:p>
        </p:txBody>
      </p:sp>
      <p:sp>
        <p:nvSpPr>
          <p:cNvPr id="4" name="Rettangolo con angoli arrotondati 3">
            <a:extLst>
              <a:ext uri="{FF2B5EF4-FFF2-40B4-BE49-F238E27FC236}">
                <a16:creationId xmlns:a16="http://schemas.microsoft.com/office/drawing/2014/main" id="{92E67055-A736-03D0-1CEE-D0121CA07855}"/>
              </a:ext>
            </a:extLst>
          </p:cNvPr>
          <p:cNvSpPr/>
          <p:nvPr/>
        </p:nvSpPr>
        <p:spPr>
          <a:xfrm>
            <a:off x="954520" y="3129280"/>
            <a:ext cx="1198607" cy="103632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GB" sz="1600" dirty="0">
                <a:solidFill>
                  <a:schemeClr val="tx1"/>
                </a:solidFill>
              </a:rPr>
              <a:t>Departure</a:t>
            </a:r>
          </a:p>
          <a:p>
            <a:pPr algn="ctr"/>
            <a:r>
              <a:rPr lang="en-GB" sz="1600" dirty="0">
                <a:solidFill>
                  <a:schemeClr val="tx1"/>
                </a:solidFill>
              </a:rPr>
              <a:t>Order</a:t>
            </a:r>
            <a:br>
              <a:rPr lang="en-GB" sz="1600" dirty="0">
                <a:solidFill>
                  <a:schemeClr val="tx1"/>
                </a:solidFill>
              </a:rPr>
            </a:br>
            <a:r>
              <a:rPr lang="en-GB" sz="1600" dirty="0">
                <a:solidFill>
                  <a:schemeClr val="tx1"/>
                </a:solidFill>
              </a:rPr>
              <a:t>States</a:t>
            </a:r>
          </a:p>
        </p:txBody>
      </p:sp>
    </p:spTree>
    <p:extLst>
      <p:ext uri="{BB962C8B-B14F-4D97-AF65-F5344CB8AC3E}">
        <p14:creationId xmlns:p14="http://schemas.microsoft.com/office/powerpoint/2010/main" val="2876131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A66BF-2954-02A5-07C4-D16D35A9C888}"/>
              </a:ext>
            </a:extLst>
          </p:cNvPr>
          <p:cNvSpPr>
            <a:spLocks noGrp="1"/>
          </p:cNvSpPr>
          <p:nvPr>
            <p:ph type="title"/>
          </p:nvPr>
        </p:nvSpPr>
        <p:spPr/>
        <p:txBody>
          <a:bodyPr/>
          <a:lstStyle/>
          <a:p>
            <a:r>
              <a:rPr lang="it-IT" dirty="0"/>
              <a:t>Python - </a:t>
            </a:r>
            <a:r>
              <a:rPr lang="it-IT" dirty="0" err="1"/>
              <a:t>Warehouse</a:t>
            </a:r>
            <a:r>
              <a:rPr lang="it-IT" dirty="0"/>
              <a:t> Manager </a:t>
            </a:r>
            <a:br>
              <a:rPr lang="it-IT" dirty="0"/>
            </a:br>
            <a:r>
              <a:rPr lang="it-IT" dirty="0" err="1"/>
              <a:t>Commands</a:t>
            </a:r>
            <a:r>
              <a:rPr lang="it-IT" dirty="0"/>
              <a:t> Generation and File Management</a:t>
            </a:r>
            <a:endParaRPr lang="en-GB" dirty="0"/>
          </a:p>
        </p:txBody>
      </p:sp>
      <p:sp>
        <p:nvSpPr>
          <p:cNvPr id="8" name="Segnaposto contenuto 7">
            <a:extLst>
              <a:ext uri="{FF2B5EF4-FFF2-40B4-BE49-F238E27FC236}">
                <a16:creationId xmlns:a16="http://schemas.microsoft.com/office/drawing/2014/main" id="{9B3F7E9D-E1AF-A3E7-8815-C2FD219E1ED4}"/>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Commands Generation: </a:t>
            </a:r>
          </a:p>
          <a:p>
            <a:pPr marL="1085850" lvl="1" indent="-342900">
              <a:buFont typeface="Arial" panose="020B0604020202020204" pitchFamily="34" charset="0"/>
              <a:buChar char="•"/>
            </a:pPr>
            <a:r>
              <a:rPr lang="en-US" sz="1600" dirty="0"/>
              <a:t>Generated all at once </a:t>
            </a:r>
          </a:p>
          <a:p>
            <a:pPr marL="1085850" lvl="1" indent="-342900">
              <a:buFont typeface="Arial" panose="020B0604020202020204" pitchFamily="34" charset="0"/>
              <a:buChar char="•"/>
            </a:pPr>
            <a:r>
              <a:rPr lang="en-US" sz="1600" dirty="0"/>
              <a:t>Follow the set priority</a:t>
            </a:r>
          </a:p>
          <a:p>
            <a:pPr marL="1085850" lvl="1" indent="-342900">
              <a:buFont typeface="Arial" panose="020B0604020202020204" pitchFamily="34" charset="0"/>
              <a:buChar char="•"/>
            </a:pPr>
            <a:r>
              <a:rPr lang="en-US" sz="1600" dirty="0"/>
              <a:t>Ensure a correct container flow.</a:t>
            </a:r>
            <a:endParaRPr lang="en-GB" sz="1600" dirty="0"/>
          </a:p>
          <a:p>
            <a:pPr marL="342900" indent="-342900">
              <a:buFont typeface="Arial" panose="020B0604020202020204" pitchFamily="34" charset="0"/>
              <a:buChar char="•"/>
            </a:pPr>
            <a:r>
              <a:rPr lang="en-GB" dirty="0"/>
              <a:t>Adding to </a:t>
            </a:r>
            <a:r>
              <a:rPr lang="en-GB" dirty="0" err="1"/>
              <a:t>CommandHandlers</a:t>
            </a:r>
            <a:r>
              <a:rPr lang="en-GB" dirty="0"/>
              <a:t>: </a:t>
            </a:r>
            <a:endParaRPr lang="en-US" sz="1600" dirty="0"/>
          </a:p>
          <a:p>
            <a:pPr marL="1085850" lvl="1" indent="-342900">
              <a:buFont typeface="Arial" panose="020B0604020202020204" pitchFamily="34" charset="0"/>
              <a:buChar char="•"/>
            </a:pPr>
            <a:r>
              <a:rPr lang="en-US" sz="1600" dirty="0"/>
              <a:t>Commands are </a:t>
            </a:r>
            <a:r>
              <a:rPr lang="en-US" sz="1600" b="0" dirty="0"/>
              <a:t>added to the respective Handlers. </a:t>
            </a:r>
          </a:p>
          <a:p>
            <a:pPr marL="342900" indent="-342900">
              <a:buFont typeface="Arial" panose="020B0604020202020204" pitchFamily="34" charset="0"/>
              <a:buChar char="•"/>
            </a:pPr>
            <a:r>
              <a:rPr lang="en-GB" dirty="0"/>
              <a:t>Check PLCs through </a:t>
            </a:r>
            <a:r>
              <a:rPr lang="en-GB" dirty="0" err="1"/>
              <a:t>CommandHandlers</a:t>
            </a:r>
            <a:r>
              <a:rPr lang="en-GB" dirty="0"/>
              <a:t>: </a:t>
            </a:r>
            <a:endParaRPr lang="en-US" sz="1700" dirty="0"/>
          </a:p>
          <a:p>
            <a:pPr marL="1085850" lvl="1" indent="-342900">
              <a:buFont typeface="Arial" panose="020B0604020202020204" pitchFamily="34" charset="0"/>
              <a:buChar char="•"/>
            </a:pPr>
            <a:r>
              <a:rPr lang="en-US" sz="1800" dirty="0"/>
              <a:t>Invoking their "check" functions, Handlers will send the commands to their PLCs.</a:t>
            </a:r>
            <a:endParaRPr lang="en-GB" sz="1800" dirty="0"/>
          </a:p>
          <a:p>
            <a:pPr marL="1085850" lvl="1" indent="-342900">
              <a:buFont typeface="Arial" panose="020B0604020202020204" pitchFamily="34" charset="0"/>
              <a:buChar char="•"/>
            </a:pPr>
            <a:r>
              <a:rPr lang="en-US" sz="1700" b="0" dirty="0"/>
              <a:t>D</a:t>
            </a:r>
            <a:r>
              <a:rPr lang="en-US" sz="1800" b="0" dirty="0"/>
              <a:t>atabase is updated, relying on done commands</a:t>
            </a:r>
            <a:endParaRPr lang="en-US" sz="1700" dirty="0"/>
          </a:p>
          <a:p>
            <a:pPr marL="342900" indent="-342900">
              <a:buFont typeface="Arial" panose="020B0604020202020204" pitchFamily="34" charset="0"/>
              <a:buChar char="•"/>
            </a:pPr>
            <a:r>
              <a:rPr lang="en-GB" dirty="0"/>
              <a:t>Saving program context: </a:t>
            </a:r>
          </a:p>
          <a:p>
            <a:pPr marL="1085850" lvl="1" indent="-342900">
              <a:buFont typeface="Arial" panose="020B0604020202020204" pitchFamily="34" charset="0"/>
              <a:buChar char="•"/>
            </a:pPr>
            <a:r>
              <a:rPr lang="en-US" sz="1700" dirty="0"/>
              <a:t>Interrupt and resume capability </a:t>
            </a:r>
          </a:p>
        </p:txBody>
      </p:sp>
    </p:spTree>
    <p:extLst>
      <p:ext uri="{BB962C8B-B14F-4D97-AF65-F5344CB8AC3E}">
        <p14:creationId xmlns:p14="http://schemas.microsoft.com/office/powerpoint/2010/main" val="161571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emo_output">
            <a:hlinkClick r:id="" action="ppaction://media"/>
            <a:extLst>
              <a:ext uri="{FF2B5EF4-FFF2-40B4-BE49-F238E27FC236}">
                <a16:creationId xmlns:a16="http://schemas.microsoft.com/office/drawing/2014/main" id="{032D9103-D957-FD98-65B5-59A58DF163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425" y="1349375"/>
            <a:ext cx="5384800" cy="3048000"/>
          </a:xfrm>
          <a:prstGeom prst="rect">
            <a:avLst/>
          </a:prstGeom>
        </p:spPr>
      </p:pic>
      <p:sp>
        <p:nvSpPr>
          <p:cNvPr id="2" name="Titolo 1">
            <a:extLst>
              <a:ext uri="{FF2B5EF4-FFF2-40B4-BE49-F238E27FC236}">
                <a16:creationId xmlns:a16="http://schemas.microsoft.com/office/drawing/2014/main" id="{57CC91D5-D9AF-5FAA-4017-72886C7F9633}"/>
              </a:ext>
            </a:extLst>
          </p:cNvPr>
          <p:cNvSpPr>
            <a:spLocks noGrp="1"/>
          </p:cNvSpPr>
          <p:nvPr>
            <p:ph type="title"/>
          </p:nvPr>
        </p:nvSpPr>
        <p:spPr/>
        <p:txBody>
          <a:bodyPr/>
          <a:lstStyle/>
          <a:p>
            <a:r>
              <a:rPr lang="it-IT" err="1"/>
              <a:t>Validation</a:t>
            </a:r>
            <a:endParaRPr lang="it-IT"/>
          </a:p>
        </p:txBody>
      </p:sp>
      <p:pic>
        <p:nvPicPr>
          <p:cNvPr id="12" name="screen_record_output">
            <a:hlinkClick r:id="" action="ppaction://media"/>
            <a:extLst>
              <a:ext uri="{FF2B5EF4-FFF2-40B4-BE49-F238E27FC236}">
                <a16:creationId xmlns:a16="http://schemas.microsoft.com/office/drawing/2014/main" id="{34BDF37D-C130-DE1D-150C-FFCD3ACDD21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381500" y="3397845"/>
            <a:ext cx="4664075" cy="2623542"/>
          </a:xfrm>
          <a:prstGeom prst="rect">
            <a:avLst/>
          </a:prstGeom>
        </p:spPr>
      </p:pic>
    </p:spTree>
    <p:extLst>
      <p:ext uri="{BB962C8B-B14F-4D97-AF65-F5344CB8AC3E}">
        <p14:creationId xmlns:p14="http://schemas.microsoft.com/office/powerpoint/2010/main" val="425266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5" fill="hold"/>
                                        <p:tgtEl>
                                          <p:spTgt spid="13"/>
                                        </p:tgtEl>
                                      </p:cBhvr>
                                    </p:cmd>
                                  </p:childTnLst>
                                </p:cTn>
                              </p:par>
                              <p:par>
                                <p:cTn id="7" presetID="1" presetClass="mediacall" presetSubtype="0" fill="hold" nodeType="withEffect">
                                  <p:stCondLst>
                                    <p:cond delay="0"/>
                                  </p:stCondLst>
                                  <p:childTnLst>
                                    <p:cmd type="call" cmd="playFrom(0.0)">
                                      <p:cBhvr>
                                        <p:cTn id="8" dur="151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13"/>
                </p:tgtEl>
              </p:cMediaNode>
            </p:video>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3"/>
                                        </p:tgtEl>
                                      </p:cBhvr>
                                    </p:cmd>
                                  </p:childTnLst>
                                </p:cTn>
                              </p:par>
                            </p:childTnLst>
                          </p:cTn>
                        </p:par>
                      </p:childTnLst>
                    </p:cTn>
                  </p:par>
                </p:childTnLst>
              </p:cTn>
              <p:nextCondLst>
                <p:cond evt="onClick" delay="0">
                  <p:tgtEl>
                    <p:spTgt spid="13"/>
                  </p:tgtEl>
                </p:cond>
              </p:nextCondLst>
            </p:seq>
            <p:video>
              <p:cMediaNode vol="80000">
                <p:cTn id="15" repeatCount="indefinite" fill="remove"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828" y="4721170"/>
            <a:ext cx="1593835" cy="1241352"/>
          </a:xfrm>
          <a:prstGeom prst="rect">
            <a:avLst/>
          </a:prstGeom>
        </p:spPr>
      </p:pic>
      <p:sp>
        <p:nvSpPr>
          <p:cNvPr id="2" name="Titolo 1"/>
          <p:cNvSpPr>
            <a:spLocks noGrp="1"/>
          </p:cNvSpPr>
          <p:nvPr>
            <p:ph type="ctrTitle"/>
          </p:nvPr>
        </p:nvSpPr>
        <p:spPr>
          <a:xfrm>
            <a:off x="685800" y="4821676"/>
            <a:ext cx="7772400" cy="768504"/>
          </a:xfrm>
        </p:spPr>
        <p:txBody>
          <a:bodyPr>
            <a:normAutofit/>
          </a:bodyPr>
          <a:lstStyle/>
          <a:p>
            <a:pPr algn="ctr"/>
            <a:r>
              <a:rPr lang="it-IT" sz="4000" err="1">
                <a:latin typeface="Arial" panose="020B0604020202020204" pitchFamily="34" charset="0"/>
                <a:ea typeface="Malgun Gothic Semilight" panose="020B0502040204020203" pitchFamily="34" charset="-128"/>
                <a:cs typeface="Arial" panose="020B0604020202020204" pitchFamily="34" charset="0"/>
              </a:rPr>
              <a:t>Modelling</a:t>
            </a:r>
            <a:endParaRPr lang="it-IT" sz="4000">
              <a:latin typeface="Arial" panose="020B0604020202020204" pitchFamily="34" charset="0"/>
              <a:ea typeface="Malgun Gothic Semilight" panose="020B0502040204020203" pitchFamily="34" charset="-128"/>
              <a:cs typeface="Arial" panose="020B0604020202020204" pitchFamily="34" charset="0"/>
            </a:endParaRPr>
          </a:p>
        </p:txBody>
      </p:sp>
      <p:pic>
        <p:nvPicPr>
          <p:cNvPr id="4" name="Immagine 3" descr="Immagine che contiene testo, schermata, Carattere, design&#10;&#10;Descrizione generata automaticamente">
            <a:extLst>
              <a:ext uri="{FF2B5EF4-FFF2-40B4-BE49-F238E27FC236}">
                <a16:creationId xmlns:a16="http://schemas.microsoft.com/office/drawing/2014/main" id="{8B9D0719-2F0A-1F77-6364-248597486049}"/>
              </a:ext>
            </a:extLst>
          </p:cNvPr>
          <p:cNvPicPr>
            <a:picLocks noChangeAspect="1"/>
          </p:cNvPicPr>
          <p:nvPr/>
        </p:nvPicPr>
        <p:blipFill>
          <a:blip r:embed="rId4"/>
          <a:stretch>
            <a:fillRect/>
          </a:stretch>
        </p:blipFill>
        <p:spPr>
          <a:xfrm>
            <a:off x="7478613" y="895478"/>
            <a:ext cx="1260263" cy="2377031"/>
          </a:xfrm>
          <a:prstGeom prst="rect">
            <a:avLst/>
          </a:prstGeom>
        </p:spPr>
      </p:pic>
      <p:pic>
        <p:nvPicPr>
          <p:cNvPr id="9" name="Immagine 8">
            <a:extLst>
              <a:ext uri="{FF2B5EF4-FFF2-40B4-BE49-F238E27FC236}">
                <a16:creationId xmlns:a16="http://schemas.microsoft.com/office/drawing/2014/main" id="{50D96C0D-D2EC-137C-F601-046085235AB4}"/>
              </a:ext>
            </a:extLst>
          </p:cNvPr>
          <p:cNvPicPr>
            <a:picLocks noChangeAspect="1"/>
          </p:cNvPicPr>
          <p:nvPr/>
        </p:nvPicPr>
        <p:blipFill>
          <a:blip r:embed="rId5"/>
          <a:stretch>
            <a:fillRect/>
          </a:stretch>
        </p:blipFill>
        <p:spPr>
          <a:xfrm>
            <a:off x="743512" y="4552361"/>
            <a:ext cx="1669643" cy="1578970"/>
          </a:xfrm>
          <a:prstGeom prst="rect">
            <a:avLst/>
          </a:prstGeom>
        </p:spPr>
      </p:pic>
    </p:spTree>
    <p:extLst>
      <p:ext uri="{BB962C8B-B14F-4D97-AF65-F5344CB8AC3E}">
        <p14:creationId xmlns:p14="http://schemas.microsoft.com/office/powerpoint/2010/main" val="1882070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FA386D-7C59-9434-1DE7-694ED6DFCD45}"/>
              </a:ext>
            </a:extLst>
          </p:cNvPr>
          <p:cNvSpPr>
            <a:spLocks noGrp="1"/>
          </p:cNvSpPr>
          <p:nvPr>
            <p:ph type="title"/>
          </p:nvPr>
        </p:nvSpPr>
        <p:spPr/>
        <p:txBody>
          <a:bodyPr/>
          <a:lstStyle/>
          <a:p>
            <a:r>
              <a:rPr lang="it-IT"/>
              <a:t>Future </a:t>
            </a:r>
            <a:r>
              <a:rPr lang="it-IT" err="1"/>
              <a:t>evolutions</a:t>
            </a:r>
            <a:r>
              <a:rPr lang="it-IT"/>
              <a:t> – Multiple </a:t>
            </a:r>
            <a:r>
              <a:rPr lang="it-IT" err="1"/>
              <a:t>Warehouse</a:t>
            </a:r>
            <a:r>
              <a:rPr lang="it-IT"/>
              <a:t> &amp; SCADA</a:t>
            </a:r>
            <a:endParaRPr lang="en-US"/>
          </a:p>
        </p:txBody>
      </p:sp>
      <p:pic>
        <p:nvPicPr>
          <p:cNvPr id="5" name="Segnaposto contenuto 4">
            <a:extLst>
              <a:ext uri="{FF2B5EF4-FFF2-40B4-BE49-F238E27FC236}">
                <a16:creationId xmlns:a16="http://schemas.microsoft.com/office/drawing/2014/main" id="{EBBFA95F-B809-3CA8-62C2-46CC2A3A8381}"/>
              </a:ext>
            </a:extLst>
          </p:cNvPr>
          <p:cNvPicPr>
            <a:picLocks noGrp="1" noChangeAspect="1"/>
          </p:cNvPicPr>
          <p:nvPr>
            <p:ph idx="1"/>
          </p:nvPr>
        </p:nvPicPr>
        <p:blipFill>
          <a:blip r:embed="rId2"/>
          <a:stretch>
            <a:fillRect/>
          </a:stretch>
        </p:blipFill>
        <p:spPr>
          <a:xfrm>
            <a:off x="1696852" y="1632811"/>
            <a:ext cx="5351221" cy="4006737"/>
          </a:xfrm>
        </p:spPr>
      </p:pic>
    </p:spTree>
    <p:extLst>
      <p:ext uri="{BB962C8B-B14F-4D97-AF65-F5344CB8AC3E}">
        <p14:creationId xmlns:p14="http://schemas.microsoft.com/office/powerpoint/2010/main" val="314726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7A6CB-A1E1-E894-4D64-CAAC20ECE646}"/>
              </a:ext>
            </a:extLst>
          </p:cNvPr>
          <p:cNvSpPr>
            <a:spLocks noGrp="1"/>
          </p:cNvSpPr>
          <p:nvPr>
            <p:ph type="title"/>
          </p:nvPr>
        </p:nvSpPr>
        <p:spPr/>
        <p:txBody>
          <a:bodyPr/>
          <a:lstStyle/>
          <a:p>
            <a:r>
              <a:rPr lang="it-IT" err="1"/>
              <a:t>Questions</a:t>
            </a:r>
            <a:endParaRPr lang="it-IT"/>
          </a:p>
        </p:txBody>
      </p:sp>
      <p:pic>
        <p:nvPicPr>
          <p:cNvPr id="5" name="Immagine 4">
            <a:extLst>
              <a:ext uri="{FF2B5EF4-FFF2-40B4-BE49-F238E27FC236}">
                <a16:creationId xmlns:a16="http://schemas.microsoft.com/office/drawing/2014/main" id="{86A3DD05-223C-658D-EC71-F25522C1181E}"/>
              </a:ext>
            </a:extLst>
          </p:cNvPr>
          <p:cNvPicPr>
            <a:picLocks noChangeAspect="1"/>
          </p:cNvPicPr>
          <p:nvPr/>
        </p:nvPicPr>
        <p:blipFill>
          <a:blip r:embed="rId2"/>
          <a:stretch>
            <a:fillRect/>
          </a:stretch>
        </p:blipFill>
        <p:spPr>
          <a:xfrm>
            <a:off x="1097282" y="-442870"/>
            <a:ext cx="7474385" cy="7729194"/>
          </a:xfrm>
          <a:prstGeom prst="rect">
            <a:avLst/>
          </a:prstGeom>
        </p:spPr>
      </p:pic>
    </p:spTree>
    <p:extLst>
      <p:ext uri="{BB962C8B-B14F-4D97-AF65-F5344CB8AC3E}">
        <p14:creationId xmlns:p14="http://schemas.microsoft.com/office/powerpoint/2010/main" val="279726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BDEF2D-F371-2420-AF84-CFAD2793C04A}"/>
              </a:ext>
            </a:extLst>
          </p:cNvPr>
          <p:cNvSpPr>
            <a:spLocks noGrp="1"/>
          </p:cNvSpPr>
          <p:nvPr>
            <p:ph type="title"/>
          </p:nvPr>
        </p:nvSpPr>
        <p:spPr/>
        <p:txBody>
          <a:bodyPr/>
          <a:lstStyle/>
          <a:p>
            <a:r>
              <a:rPr lang="it-IT"/>
              <a:t>PLC Model</a:t>
            </a:r>
          </a:p>
        </p:txBody>
      </p:sp>
      <p:pic>
        <p:nvPicPr>
          <p:cNvPr id="3" name="Immagine 2" descr="Immagine che contiene diagramma, testo, Piano, Disegno tecnico&#10;&#10;Descrizione generata automaticamente">
            <a:extLst>
              <a:ext uri="{FF2B5EF4-FFF2-40B4-BE49-F238E27FC236}">
                <a16:creationId xmlns:a16="http://schemas.microsoft.com/office/drawing/2014/main" id="{53B7B65B-3F8A-2B7D-C46A-F1918B87DE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321" y="1570149"/>
            <a:ext cx="4688419" cy="4217964"/>
          </a:xfrm>
          <a:prstGeom prst="rect">
            <a:avLst/>
          </a:prstGeom>
          <a:noFill/>
          <a:ln>
            <a:noFill/>
          </a:ln>
        </p:spPr>
      </p:pic>
      <p:pic>
        <p:nvPicPr>
          <p:cNvPr id="6" name="Immagine 5">
            <a:extLst>
              <a:ext uri="{FF2B5EF4-FFF2-40B4-BE49-F238E27FC236}">
                <a16:creationId xmlns:a16="http://schemas.microsoft.com/office/drawing/2014/main" id="{C086BCDC-0D85-0FE8-E26A-247DD6830CE3}"/>
              </a:ext>
            </a:extLst>
          </p:cNvPr>
          <p:cNvPicPr>
            <a:picLocks noChangeAspect="1"/>
          </p:cNvPicPr>
          <p:nvPr/>
        </p:nvPicPr>
        <p:blipFill>
          <a:blip r:embed="rId4"/>
          <a:stretch>
            <a:fillRect/>
          </a:stretch>
        </p:blipFill>
        <p:spPr>
          <a:xfrm>
            <a:off x="4976940" y="1596627"/>
            <a:ext cx="1876401" cy="4136215"/>
          </a:xfrm>
          <a:prstGeom prst="rect">
            <a:avLst/>
          </a:prstGeom>
        </p:spPr>
      </p:pic>
      <p:pic>
        <p:nvPicPr>
          <p:cNvPr id="8" name="Immagine 7">
            <a:extLst>
              <a:ext uri="{FF2B5EF4-FFF2-40B4-BE49-F238E27FC236}">
                <a16:creationId xmlns:a16="http://schemas.microsoft.com/office/drawing/2014/main" id="{E4F7324F-2D5C-F0B2-D86A-99E9533F2D8D}"/>
              </a:ext>
            </a:extLst>
          </p:cNvPr>
          <p:cNvPicPr>
            <a:picLocks noChangeAspect="1"/>
          </p:cNvPicPr>
          <p:nvPr/>
        </p:nvPicPr>
        <p:blipFill>
          <a:blip r:embed="rId5"/>
          <a:stretch>
            <a:fillRect/>
          </a:stretch>
        </p:blipFill>
        <p:spPr>
          <a:xfrm>
            <a:off x="7045133" y="1644070"/>
            <a:ext cx="1949382" cy="3930986"/>
          </a:xfrm>
          <a:prstGeom prst="rect">
            <a:avLst/>
          </a:prstGeom>
        </p:spPr>
      </p:pic>
    </p:spTree>
    <p:extLst>
      <p:ext uri="{BB962C8B-B14F-4D97-AF65-F5344CB8AC3E}">
        <p14:creationId xmlns:p14="http://schemas.microsoft.com/office/powerpoint/2010/main" val="44495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DEB-5900-B4CA-D52E-F0A0CCC1D02A}"/>
              </a:ext>
            </a:extLst>
          </p:cNvPr>
          <p:cNvSpPr>
            <a:spLocks noGrp="1"/>
          </p:cNvSpPr>
          <p:nvPr>
            <p:ph type="title"/>
          </p:nvPr>
        </p:nvSpPr>
        <p:spPr/>
        <p:txBody>
          <a:bodyPr/>
          <a:lstStyle/>
          <a:p>
            <a:r>
              <a:rPr lang="en-GB"/>
              <a:t>Operation’s - Model</a:t>
            </a:r>
          </a:p>
        </p:txBody>
      </p:sp>
      <p:pic>
        <p:nvPicPr>
          <p:cNvPr id="4" name="Immagine 3" descr="Immagine che contiene testo, diagramma, linea, Parallelo&#10;&#10;Descrizione generata automaticamente">
            <a:extLst>
              <a:ext uri="{FF2B5EF4-FFF2-40B4-BE49-F238E27FC236}">
                <a16:creationId xmlns:a16="http://schemas.microsoft.com/office/drawing/2014/main" id="{63A4D0D4-A673-F944-47ED-A9B079AA2F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810" y="1884997"/>
            <a:ext cx="4805045" cy="3088005"/>
          </a:xfrm>
          <a:prstGeom prst="rect">
            <a:avLst/>
          </a:prstGeom>
          <a:noFill/>
          <a:ln>
            <a:noFill/>
          </a:ln>
        </p:spPr>
      </p:pic>
      <p:pic>
        <p:nvPicPr>
          <p:cNvPr id="5" name="Immagine 4">
            <a:extLst>
              <a:ext uri="{FF2B5EF4-FFF2-40B4-BE49-F238E27FC236}">
                <a16:creationId xmlns:a16="http://schemas.microsoft.com/office/drawing/2014/main" id="{20FCDAD1-D680-E705-4D5C-5C9418FC3BE2}"/>
              </a:ext>
            </a:extLst>
          </p:cNvPr>
          <p:cNvPicPr>
            <a:picLocks noChangeAspect="1"/>
          </p:cNvPicPr>
          <p:nvPr/>
        </p:nvPicPr>
        <p:blipFill>
          <a:blip r:embed="rId3"/>
          <a:stretch>
            <a:fillRect/>
          </a:stretch>
        </p:blipFill>
        <p:spPr>
          <a:xfrm>
            <a:off x="5343687" y="1707197"/>
            <a:ext cx="3525877" cy="3731689"/>
          </a:xfrm>
          <a:prstGeom prst="rect">
            <a:avLst/>
          </a:prstGeom>
        </p:spPr>
      </p:pic>
    </p:spTree>
    <p:extLst>
      <p:ext uri="{BB962C8B-B14F-4D97-AF65-F5344CB8AC3E}">
        <p14:creationId xmlns:p14="http://schemas.microsoft.com/office/powerpoint/2010/main" val="170952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129690-FB41-0062-5FE5-F5C2C3C0E9EB}"/>
              </a:ext>
            </a:extLst>
          </p:cNvPr>
          <p:cNvSpPr>
            <a:spLocks noGrp="1"/>
          </p:cNvSpPr>
          <p:nvPr>
            <p:ph type="title"/>
          </p:nvPr>
        </p:nvSpPr>
        <p:spPr/>
        <p:txBody>
          <a:bodyPr/>
          <a:lstStyle/>
          <a:p>
            <a:r>
              <a:rPr lang="en-GB"/>
              <a:t>Operation’s - Model</a:t>
            </a:r>
          </a:p>
        </p:txBody>
      </p:sp>
      <p:pic>
        <p:nvPicPr>
          <p:cNvPr id="4" name="Immagine 3">
            <a:extLst>
              <a:ext uri="{FF2B5EF4-FFF2-40B4-BE49-F238E27FC236}">
                <a16:creationId xmlns:a16="http://schemas.microsoft.com/office/drawing/2014/main" id="{9A84ECDB-16E8-CCA3-4080-23DB67B27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430" y="2052582"/>
            <a:ext cx="6437335" cy="2384687"/>
          </a:xfrm>
          <a:prstGeom prst="rect">
            <a:avLst/>
          </a:prstGeom>
          <a:noFill/>
          <a:ln>
            <a:noFill/>
          </a:ln>
        </p:spPr>
      </p:pic>
      <p:pic>
        <p:nvPicPr>
          <p:cNvPr id="3" name="Immagine 2">
            <a:extLst>
              <a:ext uri="{FF2B5EF4-FFF2-40B4-BE49-F238E27FC236}">
                <a16:creationId xmlns:a16="http://schemas.microsoft.com/office/drawing/2014/main" id="{6770DDCE-7F95-923B-ADA2-1BABEF610B14}"/>
              </a:ext>
            </a:extLst>
          </p:cNvPr>
          <p:cNvPicPr>
            <a:picLocks noChangeAspect="1"/>
          </p:cNvPicPr>
          <p:nvPr/>
        </p:nvPicPr>
        <p:blipFill>
          <a:blip r:embed="rId3"/>
          <a:stretch>
            <a:fillRect/>
          </a:stretch>
        </p:blipFill>
        <p:spPr>
          <a:xfrm>
            <a:off x="6542991" y="2052582"/>
            <a:ext cx="2601009" cy="2752835"/>
          </a:xfrm>
          <a:prstGeom prst="rect">
            <a:avLst/>
          </a:prstGeom>
        </p:spPr>
      </p:pic>
    </p:spTree>
    <p:extLst>
      <p:ext uri="{BB962C8B-B14F-4D97-AF65-F5344CB8AC3E}">
        <p14:creationId xmlns:p14="http://schemas.microsoft.com/office/powerpoint/2010/main" val="203964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970B9D-F411-AA1C-FC34-B6F790220112}"/>
              </a:ext>
            </a:extLst>
          </p:cNvPr>
          <p:cNvSpPr>
            <a:spLocks noGrp="1"/>
          </p:cNvSpPr>
          <p:nvPr>
            <p:ph type="title"/>
          </p:nvPr>
        </p:nvSpPr>
        <p:spPr/>
        <p:txBody>
          <a:bodyPr/>
          <a:lstStyle/>
          <a:p>
            <a:r>
              <a:rPr lang="en-GB"/>
              <a:t>Operation’s - Load</a:t>
            </a:r>
          </a:p>
        </p:txBody>
      </p:sp>
      <p:pic>
        <p:nvPicPr>
          <p:cNvPr id="4" name="Immagine 3">
            <a:extLst>
              <a:ext uri="{FF2B5EF4-FFF2-40B4-BE49-F238E27FC236}">
                <a16:creationId xmlns:a16="http://schemas.microsoft.com/office/drawing/2014/main" id="{D29E94D6-70A9-1CE7-5D2E-48D9D46CD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4890" y="1703864"/>
            <a:ext cx="3373788" cy="3908573"/>
          </a:xfrm>
          <a:prstGeom prst="rect">
            <a:avLst/>
          </a:prstGeom>
          <a:noFill/>
          <a:ln>
            <a:noFill/>
          </a:ln>
        </p:spPr>
      </p:pic>
      <p:pic>
        <p:nvPicPr>
          <p:cNvPr id="5" name="Immagine 4">
            <a:extLst>
              <a:ext uri="{FF2B5EF4-FFF2-40B4-BE49-F238E27FC236}">
                <a16:creationId xmlns:a16="http://schemas.microsoft.com/office/drawing/2014/main" id="{9847AAAE-B767-7C17-1DEA-FD43EBAF9311}"/>
              </a:ext>
            </a:extLst>
          </p:cNvPr>
          <p:cNvPicPr>
            <a:picLocks noChangeAspect="1"/>
          </p:cNvPicPr>
          <p:nvPr/>
        </p:nvPicPr>
        <p:blipFill>
          <a:blip r:embed="rId3"/>
          <a:stretch>
            <a:fillRect/>
          </a:stretch>
        </p:blipFill>
        <p:spPr>
          <a:xfrm>
            <a:off x="3953939" y="1703864"/>
            <a:ext cx="3542495" cy="3450271"/>
          </a:xfrm>
          <a:prstGeom prst="rect">
            <a:avLst/>
          </a:prstGeom>
        </p:spPr>
      </p:pic>
      <p:pic>
        <p:nvPicPr>
          <p:cNvPr id="9" name="Immagine 8">
            <a:extLst>
              <a:ext uri="{FF2B5EF4-FFF2-40B4-BE49-F238E27FC236}">
                <a16:creationId xmlns:a16="http://schemas.microsoft.com/office/drawing/2014/main" id="{47D91134-DF95-F777-F49E-5E35EE682A6D}"/>
              </a:ext>
            </a:extLst>
          </p:cNvPr>
          <p:cNvPicPr>
            <a:picLocks noChangeAspect="1"/>
          </p:cNvPicPr>
          <p:nvPr/>
        </p:nvPicPr>
        <p:blipFill>
          <a:blip r:embed="rId4"/>
          <a:stretch>
            <a:fillRect/>
          </a:stretch>
        </p:blipFill>
        <p:spPr>
          <a:xfrm>
            <a:off x="6546528" y="2163680"/>
            <a:ext cx="2278530" cy="3385704"/>
          </a:xfrm>
          <a:prstGeom prst="rect">
            <a:avLst/>
          </a:prstGeom>
        </p:spPr>
      </p:pic>
    </p:spTree>
    <p:extLst>
      <p:ext uri="{BB962C8B-B14F-4D97-AF65-F5344CB8AC3E}">
        <p14:creationId xmlns:p14="http://schemas.microsoft.com/office/powerpoint/2010/main" val="285853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FF2B85-FC66-D22D-E9D2-AC3BAE7EC558}"/>
              </a:ext>
            </a:extLst>
          </p:cNvPr>
          <p:cNvSpPr>
            <a:spLocks noGrp="1"/>
          </p:cNvSpPr>
          <p:nvPr>
            <p:ph type="title"/>
          </p:nvPr>
        </p:nvSpPr>
        <p:spPr/>
        <p:txBody>
          <a:bodyPr/>
          <a:lstStyle/>
          <a:p>
            <a:r>
              <a:rPr lang="en-GB"/>
              <a:t>Operation’s - Unload</a:t>
            </a:r>
          </a:p>
        </p:txBody>
      </p:sp>
      <p:pic>
        <p:nvPicPr>
          <p:cNvPr id="4" name="Immagine 3">
            <a:extLst>
              <a:ext uri="{FF2B5EF4-FFF2-40B4-BE49-F238E27FC236}">
                <a16:creationId xmlns:a16="http://schemas.microsoft.com/office/drawing/2014/main" id="{40C29A69-5FEB-9CAB-0F06-43B974313A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70878" y="1906000"/>
            <a:ext cx="3284016" cy="3503197"/>
          </a:xfrm>
          <a:prstGeom prst="rect">
            <a:avLst/>
          </a:prstGeom>
          <a:noFill/>
          <a:ln>
            <a:noFill/>
          </a:ln>
        </p:spPr>
      </p:pic>
      <p:pic>
        <p:nvPicPr>
          <p:cNvPr id="5" name="Immagine 4">
            <a:extLst>
              <a:ext uri="{FF2B5EF4-FFF2-40B4-BE49-F238E27FC236}">
                <a16:creationId xmlns:a16="http://schemas.microsoft.com/office/drawing/2014/main" id="{A935AECE-8C58-2814-98EB-F1FF6C1DD425}"/>
              </a:ext>
            </a:extLst>
          </p:cNvPr>
          <p:cNvPicPr>
            <a:picLocks noChangeAspect="1"/>
          </p:cNvPicPr>
          <p:nvPr/>
        </p:nvPicPr>
        <p:blipFill>
          <a:blip r:embed="rId3"/>
          <a:stretch>
            <a:fillRect/>
          </a:stretch>
        </p:blipFill>
        <p:spPr>
          <a:xfrm>
            <a:off x="4296762" y="1906000"/>
            <a:ext cx="2188243" cy="3503197"/>
          </a:xfrm>
          <a:prstGeom prst="rect">
            <a:avLst/>
          </a:prstGeom>
        </p:spPr>
      </p:pic>
      <p:pic>
        <p:nvPicPr>
          <p:cNvPr id="7" name="Immagine 6">
            <a:extLst>
              <a:ext uri="{FF2B5EF4-FFF2-40B4-BE49-F238E27FC236}">
                <a16:creationId xmlns:a16="http://schemas.microsoft.com/office/drawing/2014/main" id="{D7292326-C554-6082-B13C-14BE548BA543}"/>
              </a:ext>
            </a:extLst>
          </p:cNvPr>
          <p:cNvPicPr>
            <a:picLocks noChangeAspect="1"/>
          </p:cNvPicPr>
          <p:nvPr/>
        </p:nvPicPr>
        <p:blipFill>
          <a:blip r:embed="rId4"/>
          <a:stretch>
            <a:fillRect/>
          </a:stretch>
        </p:blipFill>
        <p:spPr>
          <a:xfrm>
            <a:off x="6668378" y="1906000"/>
            <a:ext cx="2022012" cy="3503198"/>
          </a:xfrm>
          <a:prstGeom prst="rect">
            <a:avLst/>
          </a:prstGeom>
        </p:spPr>
      </p:pic>
    </p:spTree>
    <p:extLst>
      <p:ext uri="{BB962C8B-B14F-4D97-AF65-F5344CB8AC3E}">
        <p14:creationId xmlns:p14="http://schemas.microsoft.com/office/powerpoint/2010/main" val="2169136243"/>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0</TotalTime>
  <Words>3085</Words>
  <Application>Microsoft Office PowerPoint</Application>
  <PresentationFormat>Presentazione su schermo (4:3)</PresentationFormat>
  <Paragraphs>330</Paragraphs>
  <Slides>41</Slides>
  <Notes>29</Notes>
  <HiddenSlides>0</HiddenSlides>
  <MMClips>3</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41</vt:i4>
      </vt:variant>
    </vt:vector>
  </HeadingPairs>
  <TitlesOfParts>
    <vt:vector size="50" baseType="lpstr">
      <vt:lpstr>Malgun Gothic Semilight</vt:lpstr>
      <vt:lpstr>Arial</vt:lpstr>
      <vt:lpstr>Calibri</vt:lpstr>
      <vt:lpstr>Cambria Math</vt:lpstr>
      <vt:lpstr>Courier New</vt:lpstr>
      <vt:lpstr>Söhne</vt:lpstr>
      <vt:lpstr>Times New Roman</vt:lpstr>
      <vt:lpstr>Wingdings</vt:lpstr>
      <vt:lpstr>POLI</vt:lpstr>
      <vt:lpstr>Titolo presentazione sottotitolo</vt:lpstr>
      <vt:lpstr>Introduction</vt:lpstr>
      <vt:lpstr>Use case</vt:lpstr>
      <vt:lpstr>Modelling</vt:lpstr>
      <vt:lpstr>PLC Model</vt:lpstr>
      <vt:lpstr>Operation’s - Model</vt:lpstr>
      <vt:lpstr>Operation’s - Model</vt:lpstr>
      <vt:lpstr>Operation’s - Load</vt:lpstr>
      <vt:lpstr>Operation’s - Unload</vt:lpstr>
      <vt:lpstr>Operation’s - Move</vt:lpstr>
      <vt:lpstr>Safety</vt:lpstr>
      <vt:lpstr>Safety – Alert Manager </vt:lpstr>
      <vt:lpstr>Safety – Maintenance mode</vt:lpstr>
      <vt:lpstr>Human Machine Interface</vt:lpstr>
      <vt:lpstr>HMI - Overview</vt:lpstr>
      <vt:lpstr>Communication</vt:lpstr>
      <vt:lpstr>Software architecture</vt:lpstr>
      <vt:lpstr>HMI – Modbus registers</vt:lpstr>
      <vt:lpstr>Python - PLC Library - Command</vt:lpstr>
      <vt:lpstr>Python - PLC Library - Communication Module</vt:lpstr>
      <vt:lpstr>Python - PLC Library - Command Handler</vt:lpstr>
      <vt:lpstr>Python - PLC Library - Simulator</vt:lpstr>
      <vt:lpstr>Database &amp; optimization algorithm</vt:lpstr>
      <vt:lpstr>Database - Items</vt:lpstr>
      <vt:lpstr>Database - Relations</vt:lpstr>
      <vt:lpstr>Database - Slot</vt:lpstr>
      <vt:lpstr>Database - Slot State</vt:lpstr>
      <vt:lpstr>Database - Container</vt:lpstr>
      <vt:lpstr>Database - Container State</vt:lpstr>
      <vt:lpstr>Database - Departures</vt:lpstr>
      <vt:lpstr>Database - Arrivals</vt:lpstr>
      <vt:lpstr>Python - Optimization algorithm</vt:lpstr>
      <vt:lpstr>Warehouse Manager</vt:lpstr>
      <vt:lpstr>Python – Warehouse Manager  Initialization and Main Loop</vt:lpstr>
      <vt:lpstr>Python - Warehouse Manager - Update Arrivals</vt:lpstr>
      <vt:lpstr>Python - Warehouse Manager - Dispatch Arrivals</vt:lpstr>
      <vt:lpstr>Python - Warehouse Manager  Update / Fulfill Departures and Picking</vt:lpstr>
      <vt:lpstr>Python - Warehouse Manager  Commands Generation and File Management</vt:lpstr>
      <vt:lpstr>Validation</vt:lpstr>
      <vt:lpstr>Future evolutions – Multiple Warehouse &amp; SCADA</vt:lpstr>
      <vt:lpstr>Questions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Matteo Bartoli</cp:lastModifiedBy>
  <cp:revision>1</cp:revision>
  <dcterms:created xsi:type="dcterms:W3CDTF">2015-05-26T12:27:57Z</dcterms:created>
  <dcterms:modified xsi:type="dcterms:W3CDTF">2023-06-06T08:54:54Z</dcterms:modified>
</cp:coreProperties>
</file>